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09" r:id="rId2"/>
    <p:sldId id="410" r:id="rId3"/>
    <p:sldId id="413" r:id="rId4"/>
    <p:sldId id="414" r:id="rId5"/>
    <p:sldId id="452" r:id="rId6"/>
    <p:sldId id="472" r:id="rId7"/>
    <p:sldId id="451" r:id="rId8"/>
    <p:sldId id="434" r:id="rId9"/>
    <p:sldId id="418" r:id="rId10"/>
    <p:sldId id="453" r:id="rId11"/>
    <p:sldId id="454" r:id="rId12"/>
    <p:sldId id="458" r:id="rId13"/>
    <p:sldId id="455" r:id="rId14"/>
    <p:sldId id="465" r:id="rId15"/>
    <p:sldId id="456" r:id="rId16"/>
    <p:sldId id="457" r:id="rId17"/>
    <p:sldId id="459" r:id="rId18"/>
    <p:sldId id="466" r:id="rId19"/>
    <p:sldId id="473" r:id="rId20"/>
    <p:sldId id="461" r:id="rId21"/>
    <p:sldId id="411"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79">
          <p15:clr>
            <a:srgbClr val="A4A3A4"/>
          </p15:clr>
        </p15:guide>
        <p15:guide id="2" pos="383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D0C7"/>
    <a:srgbClr val="58B6E5"/>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76" d="100"/>
          <a:sy n="76" d="100"/>
        </p:scale>
        <p:origin x="354" y="72"/>
      </p:cViewPr>
      <p:guideLst>
        <p:guide orient="horz" pos="2079"/>
        <p:guide pos="3834"/>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1.xml"/><Relationship Id="rId5" Type="http://schemas.openxmlformats.org/officeDocument/2006/relationships/tags" Target="../tags/tag62.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2021/11/30</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2021/11/30</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2021/11/30</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buNone/>
              <a:defRPr/>
            </a:lvl6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2021/11/30</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2021/11/30</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2021/11/30</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2021/11/30</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2021/11/30</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2021/11/30</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2021/11/30</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2021/11/30</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9"/>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2021/11/30</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xmlns="" Requires="p159">
      <p:transition xmlns:p14="http://schemas.microsoft.com/office/powerpoint/2010/main" spd="slow" p14:dur="2000" advClick="0" advTm="2000">
        <p159:morph option="byObject"/>
      </p:transition>
    </mc:Choice>
    <mc:Fallback>
      <p:transition spd="slow" advClick="0" advTm="2000">
        <p:fade/>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1.xml"/><Relationship Id="rId1" Type="http://schemas.openxmlformats.org/officeDocument/2006/relationships/tags" Target="../tags/tag7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1.xml"/><Relationship Id="rId1" Type="http://schemas.openxmlformats.org/officeDocument/2006/relationships/tags" Target="../tags/tag7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xml"/><Relationship Id="rId1" Type="http://schemas.openxmlformats.org/officeDocument/2006/relationships/tags" Target="../tags/tag7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xml"/><Relationship Id="rId1" Type="http://schemas.openxmlformats.org/officeDocument/2006/relationships/tags" Target="../tags/tag76.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xml"/><Relationship Id="rId1" Type="http://schemas.openxmlformats.org/officeDocument/2006/relationships/tags" Target="../tags/tag77.xml"/><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8.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1.xml"/><Relationship Id="rId1" Type="http://schemas.openxmlformats.org/officeDocument/2006/relationships/tags" Target="../tags/tag79.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1.xml"/><Relationship Id="rId1" Type="http://schemas.openxmlformats.org/officeDocument/2006/relationships/tags" Target="../tags/tag80.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8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8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8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65.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ags" Target="../tags/tag6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1.xml"/><Relationship Id="rId1" Type="http://schemas.openxmlformats.org/officeDocument/2006/relationships/tags" Target="../tags/tag7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3"/>
          <a:srcRect l="47664" r="7032"/>
          <a:stretch>
            <a:fillRect/>
          </a:stretch>
        </p:blipFill>
        <p:spPr>
          <a:xfrm flipH="1">
            <a:off x="-635" y="635"/>
            <a:ext cx="4802505" cy="6857365"/>
          </a:xfrm>
          <a:prstGeom prst="rect">
            <a:avLst/>
          </a:prstGeom>
        </p:spPr>
      </p:pic>
      <p:sp>
        <p:nvSpPr>
          <p:cNvPr id="10" name="文本框 9"/>
          <p:cNvSpPr txBox="1"/>
          <p:nvPr/>
        </p:nvSpPr>
        <p:spPr>
          <a:xfrm>
            <a:off x="5348605" y="2274570"/>
            <a:ext cx="4481195" cy="1014730"/>
          </a:xfrm>
          <a:prstGeom prst="rect">
            <a:avLst/>
          </a:prstGeom>
          <a:noFill/>
        </p:spPr>
        <p:txBody>
          <a:bodyPr wrap="square" rtlCol="0">
            <a:spAutoFit/>
          </a:bodyPr>
          <a:lstStyle/>
          <a:p>
            <a:pPr algn="l"/>
            <a:r>
              <a:rPr lang="en-US" altLang="zh-CN" sz="3000" b="1">
                <a:solidFill>
                  <a:schemeClr val="bg1"/>
                </a:solidFill>
                <a:latin typeface="汉仪正圆 55简" panose="00020600040101010101" charset="-122"/>
                <a:ea typeface="汉仪正圆 55简" panose="00020600040101010101" charset="-122"/>
              </a:rPr>
              <a:t>Seq2Seq</a:t>
            </a:r>
            <a:r>
              <a:rPr lang="zh-CN" altLang="en-US" sz="3000" b="1">
                <a:solidFill>
                  <a:schemeClr val="bg1"/>
                </a:solidFill>
                <a:latin typeface="汉仪正圆 55简" panose="00020600040101010101" charset="-122"/>
                <a:ea typeface="汉仪正圆 55简" panose="00020600040101010101" charset="-122"/>
              </a:rPr>
              <a:t>的应用：自动为</a:t>
            </a:r>
            <a:r>
              <a:rPr lang="en-US" altLang="zh-CN" sz="3000" b="1">
                <a:solidFill>
                  <a:schemeClr val="bg1"/>
                </a:solidFill>
                <a:latin typeface="汉仪正圆 55简" panose="00020600040101010101" charset="-122"/>
                <a:ea typeface="汉仪正圆 55简" panose="00020600040101010101" charset="-122"/>
              </a:rPr>
              <a:t>bug report</a:t>
            </a:r>
            <a:r>
              <a:rPr lang="zh-CN" altLang="en-US" sz="3000" b="1">
                <a:solidFill>
                  <a:schemeClr val="bg1"/>
                </a:solidFill>
                <a:latin typeface="汉仪正圆 55简" panose="00020600040101010101" charset="-122"/>
                <a:ea typeface="汉仪正圆 55简" panose="00020600040101010101" charset="-122"/>
              </a:rPr>
              <a:t>生成标题</a:t>
            </a:r>
            <a:r>
              <a:rPr lang="en-US" altLang="zh-CN" sz="3000" b="1">
                <a:solidFill>
                  <a:schemeClr val="bg1"/>
                </a:solidFill>
                <a:latin typeface="汉仪正圆 55简" panose="00020600040101010101" charset="-122"/>
                <a:ea typeface="汉仪正圆 55简" panose="00020600040101010101" charset="-122"/>
              </a:rPr>
              <a:t> </a:t>
            </a:r>
          </a:p>
        </p:txBody>
      </p:sp>
      <p:sp>
        <p:nvSpPr>
          <p:cNvPr id="11" name="文本框 10"/>
          <p:cNvSpPr txBox="1"/>
          <p:nvPr/>
        </p:nvSpPr>
        <p:spPr>
          <a:xfrm>
            <a:off x="5348605" y="1242695"/>
            <a:ext cx="515556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Presentation for</a:t>
            </a:r>
          </a:p>
        </p:txBody>
      </p:sp>
      <p:grpSp>
        <p:nvGrpSpPr>
          <p:cNvPr id="25" name="组合 24"/>
          <p:cNvGrpSpPr/>
          <p:nvPr/>
        </p:nvGrpSpPr>
        <p:grpSpPr>
          <a:xfrm>
            <a:off x="5459730" y="3553460"/>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5348605" y="3843020"/>
            <a:ext cx="6269355" cy="398780"/>
          </a:xfrm>
          <a:prstGeom prst="rect">
            <a:avLst/>
          </a:prstGeom>
          <a:noFill/>
        </p:spPr>
        <p:txBody>
          <a:bodyPr wrap="square" rtlCol="0">
            <a:spAutoFit/>
          </a:bodyPr>
          <a:lstStyle/>
          <a:p>
            <a:pPr algn="l">
              <a:lnSpc>
                <a:spcPct val="200000"/>
              </a:lnSpc>
            </a:pPr>
            <a:r>
              <a:rPr lang="zh-CN" sz="1000" b="1">
                <a:solidFill>
                  <a:schemeClr val="bg1"/>
                </a:solidFill>
                <a:latin typeface="汉仪正圆 55简" panose="00020600040101010101" charset="-122"/>
                <a:ea typeface="汉仪正圆 55简" panose="00020600040101010101" charset="-122"/>
              </a:rPr>
              <a:t>工具论文：Stay Professional and Efficient: Automatically Generate Titles for Your Bug Reports</a:t>
            </a:r>
          </a:p>
        </p:txBody>
      </p:sp>
      <p:sp>
        <p:nvSpPr>
          <p:cNvPr id="24" name="文本框 23"/>
          <p:cNvSpPr txBox="1"/>
          <p:nvPr/>
        </p:nvSpPr>
        <p:spPr>
          <a:xfrm>
            <a:off x="5459730" y="4682490"/>
            <a:ext cx="5637530" cy="306705"/>
          </a:xfrm>
          <a:prstGeom prst="rect">
            <a:avLst/>
          </a:prstGeom>
          <a:noFill/>
          <a:ln w="6350">
            <a:solidFill>
              <a:schemeClr val="bg1"/>
            </a:solidFill>
          </a:ln>
        </p:spPr>
        <p:txBody>
          <a:bodyPr wrap="square" rtlCol="0">
            <a:spAutoFit/>
          </a:bodyPr>
          <a:lstStyle/>
          <a:p>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a:t>
            </a:r>
            <a:r>
              <a:rPr lang="en-US" sz="1400" b="1">
                <a:solidFill>
                  <a:schemeClr val="bg1"/>
                </a:solidFill>
                <a:latin typeface="汉仪正圆 55简" panose="00020600040101010101" charset="-122"/>
                <a:ea typeface="汉仪正圆 55简" panose="00020600040101010101" charset="-122"/>
                <a:cs typeface="汉仪正圆 55简" panose="00020600040101010101" charset="-122"/>
              </a:rPr>
              <a:t>BY </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唐萁</a:t>
            </a:r>
            <a:r>
              <a:rPr lang="en-US" sz="1400" b="1">
                <a:solidFill>
                  <a:schemeClr val="bg1"/>
                </a:solidFill>
                <a:latin typeface="汉仪正圆 55简" panose="00020600040101010101" charset="-122"/>
                <a:ea typeface="汉仪正圆 55简" panose="00020600040101010101" charset="-122"/>
                <a:cs typeface="汉仪正圆 55简" panose="00020600040101010101" charset="-122"/>
              </a:rPr>
              <a:t>                                191250132</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a:t>
            </a:r>
          </a:p>
        </p:txBody>
      </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10" grpId="1"/>
      <p:bldP spid="11" grpId="1"/>
      <p:bldP spid="23" grpId="1"/>
      <p:bldP spid="24"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02</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问题</a:t>
            </a:r>
          </a:p>
        </p:txBody>
      </p:sp>
      <p:pic>
        <p:nvPicPr>
          <p:cNvPr id="2" name="图片 1" descr="20181106001"/>
          <p:cNvPicPr>
            <a:picLocks noChangeAspect="1"/>
          </p:cNvPicPr>
          <p:nvPr/>
        </p:nvPicPr>
        <p:blipFill>
          <a:blip r:embed="rId3"/>
          <a:srcRect l="6393" t="11679" r="7813" b="34249"/>
          <a:stretch>
            <a:fillRect/>
          </a:stretch>
        </p:blipFill>
        <p:spPr>
          <a:xfrm>
            <a:off x="4193540" y="2310765"/>
            <a:ext cx="3328035" cy="3147060"/>
          </a:xfrm>
          <a:prstGeom prst="rect">
            <a:avLst/>
          </a:prstGeom>
        </p:spPr>
      </p:pic>
      <p:sp>
        <p:nvSpPr>
          <p:cNvPr id="5" name="椭圆 4"/>
          <p:cNvSpPr/>
          <p:nvPr/>
        </p:nvSpPr>
        <p:spPr>
          <a:xfrm>
            <a:off x="4650740" y="231076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292350" y="2018030"/>
            <a:ext cx="1128395" cy="460375"/>
          </a:xfrm>
          <a:prstGeom prst="rect">
            <a:avLst/>
          </a:prstGeom>
          <a:noFill/>
        </p:spPr>
        <p:txBody>
          <a:bodyPr wrap="square" rtlCol="0">
            <a:spAutoFit/>
          </a:bodyPr>
          <a:lstStyle/>
          <a:p>
            <a:pPr algn="l">
              <a:lnSpc>
                <a:spcPct val="200000"/>
              </a:lnSpc>
            </a:pPr>
            <a:r>
              <a:rPr lang="zh-CN" sz="1200">
                <a:solidFill>
                  <a:schemeClr val="bg1"/>
                </a:solidFill>
                <a:latin typeface="汉仪正圆 55简" panose="00020600040101010101" charset="-122"/>
                <a:ea typeface="汉仪正圆 55简" panose="00020600040101010101" charset="-122"/>
              </a:rPr>
              <a:t>低频</a:t>
            </a:r>
            <a:r>
              <a:rPr lang="en-US" altLang="zh-CN" sz="1200">
                <a:solidFill>
                  <a:schemeClr val="bg1"/>
                </a:solidFill>
                <a:latin typeface="汉仪正圆 55简" panose="00020600040101010101" charset="-122"/>
                <a:ea typeface="汉仪正圆 55简" panose="00020600040101010101" charset="-122"/>
              </a:rPr>
              <a:t> &amp; </a:t>
            </a:r>
            <a:r>
              <a:rPr lang="zh-CN" sz="1200">
                <a:solidFill>
                  <a:schemeClr val="bg1"/>
                </a:solidFill>
                <a:latin typeface="汉仪正圆 55简" panose="00020600040101010101" charset="-122"/>
                <a:ea typeface="汉仪正圆 55简" panose="00020600040101010101" charset="-122"/>
              </a:rPr>
              <a:t>重要</a:t>
            </a:r>
          </a:p>
        </p:txBody>
      </p:sp>
      <p:sp>
        <p:nvSpPr>
          <p:cNvPr id="12" name="文本框 11"/>
          <p:cNvSpPr txBox="1"/>
          <p:nvPr/>
        </p:nvSpPr>
        <p:spPr>
          <a:xfrm>
            <a:off x="1815465" y="1649730"/>
            <a:ext cx="2447290" cy="36830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human_named tokens</a:t>
            </a:r>
          </a:p>
        </p:txBody>
      </p:sp>
      <p:sp>
        <p:nvSpPr>
          <p:cNvPr id="6" name="椭圆 5"/>
          <p:cNvSpPr/>
          <p:nvPr/>
        </p:nvSpPr>
        <p:spPr>
          <a:xfrm>
            <a:off x="7521575" y="378079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000365" y="3780790"/>
            <a:ext cx="3760470" cy="1568450"/>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低频令牌通常不能被模型很好的理解，甚至常常出现“Out Of Vocabulary"(OOV)问题，结果是被简单地替换为统一的&lt;UNK&gt;令牌。但这些令牌在</a:t>
            </a:r>
            <a:r>
              <a:rPr lang="en-US" altLang="zh-CN" sz="1200">
                <a:solidFill>
                  <a:schemeClr val="bg1"/>
                </a:solidFill>
                <a:latin typeface="汉仪正圆 55简" panose="00020600040101010101" charset="-122"/>
                <a:ea typeface="汉仪正圆 55简" panose="00020600040101010101" charset="-122"/>
              </a:rPr>
              <a:t>bug report</a:t>
            </a:r>
            <a:r>
              <a:rPr lang="zh-CN" altLang="en-US" sz="1200">
                <a:solidFill>
                  <a:schemeClr val="bg1"/>
                </a:solidFill>
                <a:latin typeface="汉仪正圆 55简" panose="00020600040101010101" charset="-122"/>
                <a:ea typeface="汉仪正圆 55简" panose="00020600040101010101" charset="-122"/>
              </a:rPr>
              <a:t>的理解中是重要的，不应该被简单地映射为</a:t>
            </a:r>
            <a:r>
              <a:rPr lang="en-US" altLang="zh-CN" sz="1200">
                <a:solidFill>
                  <a:schemeClr val="bg1"/>
                </a:solidFill>
                <a:latin typeface="汉仪正圆 55简" panose="00020600040101010101" charset="-122"/>
                <a:ea typeface="汉仪正圆 55简" panose="00020600040101010101" charset="-122"/>
              </a:rPr>
              <a:t>&lt;UNK&gt;</a:t>
            </a:r>
          </a:p>
        </p:txBody>
      </p:sp>
      <p:sp>
        <p:nvSpPr>
          <p:cNvPr id="8" name="文本框 7"/>
          <p:cNvSpPr txBox="1"/>
          <p:nvPr/>
        </p:nvSpPr>
        <p:spPr>
          <a:xfrm>
            <a:off x="8180705" y="3412490"/>
            <a:ext cx="2738120" cy="368300"/>
          </a:xfrm>
          <a:prstGeom prst="rect">
            <a:avLst/>
          </a:prstGeom>
          <a:noFill/>
        </p:spPr>
        <p:txBody>
          <a:bodyPr wrap="square" rtlCol="0">
            <a:spAutoFit/>
          </a:bodyPr>
          <a:lstStyle/>
          <a:p>
            <a:pPr algn="ctr"/>
            <a:r>
              <a:rPr lang="en-US" altLang="zh-CN" b="1">
                <a:solidFill>
                  <a:srgbClr val="00D0C7"/>
                </a:solidFill>
                <a:latin typeface="汉仪正圆 55简" panose="00020600040101010101" charset="-122"/>
                <a:ea typeface="汉仪正圆 55简" panose="00020600040101010101" charset="-122"/>
              </a:rPr>
              <a:t>Result</a:t>
            </a:r>
          </a:p>
        </p:txBody>
      </p:sp>
      <p:sp>
        <p:nvSpPr>
          <p:cNvPr id="9" name="椭圆 8"/>
          <p:cNvSpPr/>
          <p:nvPr/>
        </p:nvSpPr>
        <p:spPr>
          <a:xfrm>
            <a:off x="4444365" y="451675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395730" y="4888230"/>
            <a:ext cx="3760470" cy="1198880"/>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模型通过反复调整固定词汇表中标记的参数权重，如word Embedding vectors，来学习理解令牌序列的语义</a:t>
            </a:r>
          </a:p>
        </p:txBody>
      </p:sp>
      <p:sp>
        <p:nvSpPr>
          <p:cNvPr id="14" name="文本框 13"/>
          <p:cNvSpPr txBox="1"/>
          <p:nvPr/>
        </p:nvSpPr>
        <p:spPr>
          <a:xfrm>
            <a:off x="2052320" y="4516755"/>
            <a:ext cx="2447290" cy="368300"/>
          </a:xfrm>
          <a:prstGeom prst="rect">
            <a:avLst/>
          </a:prstGeom>
          <a:noFill/>
        </p:spPr>
        <p:txBody>
          <a:bodyPr wrap="square" rtlCol="0">
            <a:spAutoFit/>
          </a:bodyPr>
          <a:lstStyle/>
          <a:p>
            <a:pPr algn="ctr"/>
            <a:r>
              <a:rPr lang="zh-CN" altLang="en-US" b="1">
                <a:solidFill>
                  <a:srgbClr val="00D0C7"/>
                </a:solidFill>
                <a:latin typeface="汉仪正圆 55简" panose="00020600040101010101" charset="-122"/>
                <a:ea typeface="汉仪正圆 55简" panose="00020600040101010101" charset="-122"/>
              </a:rPr>
              <a:t>Seq2Seq 模型</a:t>
            </a:r>
          </a:p>
        </p:txBody>
      </p:sp>
      <p:sp>
        <p:nvSpPr>
          <p:cNvPr id="15" name="文本框 14"/>
          <p:cNvSpPr txBox="1"/>
          <p:nvPr/>
        </p:nvSpPr>
        <p:spPr>
          <a:xfrm>
            <a:off x="2748915" y="621030"/>
            <a:ext cx="6693535" cy="460375"/>
          </a:xfrm>
          <a:prstGeom prst="rect">
            <a:avLst/>
          </a:prstGeom>
          <a:noFill/>
        </p:spPr>
        <p:txBody>
          <a:bodyPr wrap="square" rtlCol="0">
            <a:spAutoFit/>
          </a:bodyPr>
          <a:lstStyle/>
          <a:p>
            <a:pPr algn="ctr"/>
            <a:r>
              <a:rPr lang="zh-CN" sz="2400" b="1">
                <a:solidFill>
                  <a:srgbClr val="00D0C7"/>
                </a:solidFill>
                <a:latin typeface="汉仪正圆 55简" panose="00020600040101010101" charset="-122"/>
                <a:ea typeface="汉仪正圆 55简" panose="00020600040101010101" charset="-122"/>
              </a:rPr>
              <a:t>human_named tokens：即标识符和版本号</a:t>
            </a:r>
          </a:p>
        </p:txBody>
      </p:sp>
      <p:cxnSp>
        <p:nvCxnSpPr>
          <p:cNvPr id="18" name="直接箭头连接符 17"/>
          <p:cNvCxnSpPr>
            <a:stCxn id="5" idx="5"/>
            <a:endCxn id="6" idx="1"/>
          </p:cNvCxnSpPr>
          <p:nvPr/>
        </p:nvCxnSpPr>
        <p:spPr>
          <a:xfrm>
            <a:off x="4826635" y="2486660"/>
            <a:ext cx="2725420" cy="1324610"/>
          </a:xfrm>
          <a:prstGeom prst="straightConnector1">
            <a:avLst/>
          </a:prstGeom>
          <a:ln w="82550">
            <a:tailEnd type="arrow" w="med" len="med"/>
          </a:ln>
        </p:spPr>
        <p:style>
          <a:lnRef idx="3">
            <a:schemeClr val="accent1"/>
          </a:lnRef>
          <a:fillRef idx="0">
            <a:schemeClr val="accent1"/>
          </a:fillRef>
          <a:effectRef idx="2">
            <a:schemeClr val="accent1"/>
          </a:effectRef>
          <a:fontRef idx="minor">
            <a:schemeClr val="tx1"/>
          </a:fontRef>
        </p:style>
      </p:cxnSp>
      <p:cxnSp>
        <p:nvCxnSpPr>
          <p:cNvPr id="19" name="直接箭头连接符 18"/>
          <p:cNvCxnSpPr>
            <a:stCxn id="9" idx="5"/>
            <a:endCxn id="6" idx="3"/>
          </p:cNvCxnSpPr>
          <p:nvPr/>
        </p:nvCxnSpPr>
        <p:spPr>
          <a:xfrm flipV="1">
            <a:off x="4620260" y="3956685"/>
            <a:ext cx="2931795" cy="735965"/>
          </a:xfrm>
          <a:prstGeom prst="straightConnector1">
            <a:avLst/>
          </a:prstGeom>
          <a:ln w="82550">
            <a:tailEnd type="arrow"/>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5" grpId="1" animBg="1"/>
      <p:bldP spid="11" grpId="1"/>
      <p:bldP spid="12" grpId="1"/>
      <p:bldP spid="6" grpId="1" animBg="1"/>
      <p:bldP spid="7" grpId="1"/>
      <p:bldP spid="8" grpId="1"/>
      <p:bldP spid="9" grpId="1" animBg="1"/>
      <p:bldP spid="13" grpId="1"/>
      <p:bldP spid="14" grpId="1"/>
      <p:bldP spid="15"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197225"/>
            <a:ext cx="5109845" cy="922020"/>
          </a:xfrm>
          <a:prstGeom prst="rect">
            <a:avLst/>
          </a:prstGeom>
          <a:noFill/>
        </p:spPr>
        <p:txBody>
          <a:bodyPr wrap="square" rtlCol="0">
            <a:spAutoFit/>
          </a:bodyPr>
          <a:lstStyle/>
          <a:p>
            <a:pPr algn="ctr"/>
            <a:r>
              <a:rPr lang="zh-CN" altLang="en-US" sz="5400" b="1">
                <a:solidFill>
                  <a:schemeClr val="bg1"/>
                </a:solidFill>
                <a:latin typeface="汉仪正圆 55简" panose="00020600040101010101" charset="-122"/>
                <a:ea typeface="汉仪正圆 55简" panose="00020600040101010101" charset="-122"/>
              </a:rPr>
              <a:t>优化方式</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03</a:t>
            </a:r>
          </a:p>
        </p:txBody>
      </p:sp>
      <p:grpSp>
        <p:nvGrpSpPr>
          <p:cNvPr id="25" name="组合 24"/>
          <p:cNvGrpSpPr/>
          <p:nvPr/>
        </p:nvGrpSpPr>
        <p:grpSpPr>
          <a:xfrm>
            <a:off x="935355" y="419163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10" grpId="1"/>
      <p:bldP spid="11"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优化方式</a:t>
            </a:r>
          </a:p>
        </p:txBody>
      </p:sp>
      <p:pic>
        <p:nvPicPr>
          <p:cNvPr id="5" name="图片 4" descr="C:\Users\111\Desktop\科技\51miz-E1111207-730DCF8D.png51miz-E1111207-730DCF8D"/>
          <p:cNvPicPr>
            <a:picLocks noChangeAspect="1"/>
          </p:cNvPicPr>
          <p:nvPr/>
        </p:nvPicPr>
        <p:blipFill>
          <a:blip r:embed="rId3">
            <a:alphaModFix amt="20000"/>
          </a:blip>
          <a:srcRect/>
          <a:stretch>
            <a:fillRect/>
          </a:stretch>
        </p:blipFill>
        <p:spPr>
          <a:xfrm flipH="1">
            <a:off x="581660" y="1780540"/>
            <a:ext cx="3745230" cy="3744595"/>
          </a:xfrm>
          <a:prstGeom prst="rect">
            <a:avLst/>
          </a:prstGeom>
        </p:spPr>
      </p:pic>
      <p:sp>
        <p:nvSpPr>
          <p:cNvPr id="6" name="矩形 5"/>
          <p:cNvSpPr/>
          <p:nvPr/>
        </p:nvSpPr>
        <p:spPr>
          <a:xfrm>
            <a:off x="4757420" y="1780540"/>
            <a:ext cx="2677795" cy="3500120"/>
          </a:xfrm>
          <a:prstGeom prst="rect">
            <a:avLst/>
          </a:prstGeom>
          <a:solidFill>
            <a:srgbClr val="00D0C7">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iconfont-11117-5703275"/>
          <p:cNvSpPr>
            <a:spLocks noChangeAspect="1"/>
          </p:cNvSpPr>
          <p:nvPr/>
        </p:nvSpPr>
        <p:spPr bwMode="auto">
          <a:xfrm>
            <a:off x="5847398" y="2315845"/>
            <a:ext cx="497840" cy="495300"/>
          </a:xfrm>
          <a:custGeom>
            <a:avLst/>
            <a:gdLst>
              <a:gd name="connsiteX0" fmla="*/ 66428 w 344154"/>
              <a:gd name="connsiteY0" fmla="*/ 209038 h 342452"/>
              <a:gd name="connsiteX1" fmla="*/ 61983 w 344154"/>
              <a:gd name="connsiteY1" fmla="*/ 219784 h 342452"/>
              <a:gd name="connsiteX2" fmla="*/ 72728 w 344154"/>
              <a:gd name="connsiteY2" fmla="*/ 215339 h 342452"/>
              <a:gd name="connsiteX3" fmla="*/ 66428 w 344154"/>
              <a:gd name="connsiteY3" fmla="*/ 209038 h 342452"/>
              <a:gd name="connsiteX4" fmla="*/ 61503 w 344154"/>
              <a:gd name="connsiteY4" fmla="*/ 190491 h 342452"/>
              <a:gd name="connsiteX5" fmla="*/ 76137 w 344154"/>
              <a:gd name="connsiteY5" fmla="*/ 191904 h 342452"/>
              <a:gd name="connsiteX6" fmla="*/ 77627 w 344154"/>
              <a:gd name="connsiteY6" fmla="*/ 193127 h 342452"/>
              <a:gd name="connsiteX7" fmla="*/ 73021 w 344154"/>
              <a:gd name="connsiteY7" fmla="*/ 198791 h 342452"/>
              <a:gd name="connsiteX8" fmla="*/ 80357 w 344154"/>
              <a:gd name="connsiteY8" fmla="*/ 214286 h 342452"/>
              <a:gd name="connsiteX9" fmla="*/ 87780 w 344154"/>
              <a:gd name="connsiteY9" fmla="*/ 210876 h 342452"/>
              <a:gd name="connsiteX10" fmla="*/ 89718 w 344154"/>
              <a:gd name="connsiteY10" fmla="*/ 208487 h 342452"/>
              <a:gd name="connsiteX11" fmla="*/ 91802 w 344154"/>
              <a:gd name="connsiteY11" fmla="*/ 215339 h 342452"/>
              <a:gd name="connsiteX12" fmla="*/ 66428 w 344154"/>
              <a:gd name="connsiteY12" fmla="*/ 240673 h 342452"/>
              <a:gd name="connsiteX13" fmla="*/ 43038 w 344154"/>
              <a:gd name="connsiteY13" fmla="*/ 225007 h 342452"/>
              <a:gd name="connsiteX14" fmla="*/ 48519 w 344154"/>
              <a:gd name="connsiteY14" fmla="*/ 197428 h 342452"/>
              <a:gd name="connsiteX15" fmla="*/ 61503 w 344154"/>
              <a:gd name="connsiteY15" fmla="*/ 190491 h 342452"/>
              <a:gd name="connsiteX16" fmla="*/ 210174 w 344154"/>
              <a:gd name="connsiteY16" fmla="*/ 186078 h 342452"/>
              <a:gd name="connsiteX17" fmla="*/ 205730 w 344154"/>
              <a:gd name="connsiteY17" fmla="*/ 196824 h 342452"/>
              <a:gd name="connsiteX18" fmla="*/ 216432 w 344154"/>
              <a:gd name="connsiteY18" fmla="*/ 192379 h 342452"/>
              <a:gd name="connsiteX19" fmla="*/ 216432 w 344154"/>
              <a:gd name="connsiteY19" fmla="*/ 191343 h 342452"/>
              <a:gd name="connsiteX20" fmla="*/ 215310 w 344154"/>
              <a:gd name="connsiteY20" fmla="*/ 187416 h 342452"/>
              <a:gd name="connsiteX21" fmla="*/ 210174 w 344154"/>
              <a:gd name="connsiteY21" fmla="*/ 186078 h 342452"/>
              <a:gd name="connsiteX22" fmla="*/ 210174 w 344154"/>
              <a:gd name="connsiteY22" fmla="*/ 167045 h 342452"/>
              <a:gd name="connsiteX23" fmla="*/ 219957 w 344154"/>
              <a:gd name="connsiteY23" fmla="*/ 171719 h 342452"/>
              <a:gd name="connsiteX24" fmla="*/ 218837 w 344154"/>
              <a:gd name="connsiteY24" fmla="*/ 172852 h 342452"/>
              <a:gd name="connsiteX25" fmla="*/ 225785 w 344154"/>
              <a:gd name="connsiteY25" fmla="*/ 189166 h 342452"/>
              <a:gd name="connsiteX26" fmla="*/ 232258 w 344154"/>
              <a:gd name="connsiteY26" fmla="*/ 186404 h 342452"/>
              <a:gd name="connsiteX27" fmla="*/ 233752 w 344154"/>
              <a:gd name="connsiteY27" fmla="*/ 184890 h 342452"/>
              <a:gd name="connsiteX28" fmla="*/ 235592 w 344154"/>
              <a:gd name="connsiteY28" fmla="*/ 191127 h 342452"/>
              <a:gd name="connsiteX29" fmla="*/ 235592 w 344154"/>
              <a:gd name="connsiteY29" fmla="*/ 192551 h 342452"/>
              <a:gd name="connsiteX30" fmla="*/ 210174 w 344154"/>
              <a:gd name="connsiteY30" fmla="*/ 217713 h 342452"/>
              <a:gd name="connsiteX31" fmla="*/ 184843 w 344154"/>
              <a:gd name="connsiteY31" fmla="*/ 192379 h 342452"/>
              <a:gd name="connsiteX32" fmla="*/ 185925 w 344154"/>
              <a:gd name="connsiteY32" fmla="*/ 189768 h 342452"/>
              <a:gd name="connsiteX33" fmla="*/ 190916 w 344154"/>
              <a:gd name="connsiteY33" fmla="*/ 192662 h 342452"/>
              <a:gd name="connsiteX34" fmla="*/ 195663 w 344154"/>
              <a:gd name="connsiteY34" fmla="*/ 194000 h 342452"/>
              <a:gd name="connsiteX35" fmla="*/ 204941 w 344154"/>
              <a:gd name="connsiteY35" fmla="*/ 186965 h 342452"/>
              <a:gd name="connsiteX36" fmla="*/ 200453 w 344154"/>
              <a:gd name="connsiteY36" fmla="*/ 176218 h 342452"/>
              <a:gd name="connsiteX37" fmla="*/ 195284 w 344154"/>
              <a:gd name="connsiteY37" fmla="*/ 173217 h 342452"/>
              <a:gd name="connsiteX38" fmla="*/ 107253 w 344154"/>
              <a:gd name="connsiteY38" fmla="*/ 156689 h 342452"/>
              <a:gd name="connsiteX39" fmla="*/ 114771 w 344154"/>
              <a:gd name="connsiteY39" fmla="*/ 165820 h 342452"/>
              <a:gd name="connsiteX40" fmla="*/ 122459 w 344154"/>
              <a:gd name="connsiteY40" fmla="*/ 168142 h 342452"/>
              <a:gd name="connsiteX41" fmla="*/ 89718 w 344154"/>
              <a:gd name="connsiteY41" fmla="*/ 208487 h 342452"/>
              <a:gd name="connsiteX42" fmla="*/ 87514 w 344154"/>
              <a:gd name="connsiteY42" fmla="*/ 201242 h 342452"/>
              <a:gd name="connsiteX43" fmla="*/ 77627 w 344154"/>
              <a:gd name="connsiteY43" fmla="*/ 193127 h 342452"/>
              <a:gd name="connsiteX44" fmla="*/ 153330 w 344154"/>
              <a:gd name="connsiteY44" fmla="*/ 148859 h 342452"/>
              <a:gd name="connsiteX45" fmla="*/ 195284 w 344154"/>
              <a:gd name="connsiteY45" fmla="*/ 173217 h 342452"/>
              <a:gd name="connsiteX46" fmla="*/ 192265 w 344154"/>
              <a:gd name="connsiteY46" fmla="*/ 174468 h 342452"/>
              <a:gd name="connsiteX47" fmla="*/ 185925 w 344154"/>
              <a:gd name="connsiteY47" fmla="*/ 189768 h 342452"/>
              <a:gd name="connsiteX48" fmla="*/ 141497 w 344154"/>
              <a:gd name="connsiteY48" fmla="*/ 164013 h 342452"/>
              <a:gd name="connsiteX49" fmla="*/ 150147 w 344154"/>
              <a:gd name="connsiteY49" fmla="*/ 159881 h 342452"/>
              <a:gd name="connsiteX50" fmla="*/ 128829 w 344154"/>
              <a:gd name="connsiteY50" fmla="*/ 138474 h 342452"/>
              <a:gd name="connsiteX51" fmla="*/ 122528 w 344154"/>
              <a:gd name="connsiteY51" fmla="*/ 144732 h 342452"/>
              <a:gd name="connsiteX52" fmla="*/ 128829 w 344154"/>
              <a:gd name="connsiteY52" fmla="*/ 151033 h 342452"/>
              <a:gd name="connsiteX53" fmla="*/ 134050 w 344154"/>
              <a:gd name="connsiteY53" fmla="*/ 149695 h 342452"/>
              <a:gd name="connsiteX54" fmla="*/ 135129 w 344154"/>
              <a:gd name="connsiteY54" fmla="*/ 145811 h 342452"/>
              <a:gd name="connsiteX55" fmla="*/ 135129 w 344154"/>
              <a:gd name="connsiteY55" fmla="*/ 144732 h 342452"/>
              <a:gd name="connsiteX56" fmla="*/ 128829 w 344154"/>
              <a:gd name="connsiteY56" fmla="*/ 138474 h 342452"/>
              <a:gd name="connsiteX57" fmla="*/ 254601 w 344154"/>
              <a:gd name="connsiteY57" fmla="*/ 136666 h 342452"/>
              <a:gd name="connsiteX58" fmla="*/ 263610 w 344154"/>
              <a:gd name="connsiteY58" fmla="*/ 147629 h 342452"/>
              <a:gd name="connsiteX59" fmla="*/ 268943 w 344154"/>
              <a:gd name="connsiteY59" fmla="*/ 149248 h 342452"/>
              <a:gd name="connsiteX60" fmla="*/ 233752 w 344154"/>
              <a:gd name="connsiteY60" fmla="*/ 184890 h 342452"/>
              <a:gd name="connsiteX61" fmla="*/ 231493 w 344154"/>
              <a:gd name="connsiteY61" fmla="*/ 177230 h 342452"/>
              <a:gd name="connsiteX62" fmla="*/ 219957 w 344154"/>
              <a:gd name="connsiteY62" fmla="*/ 171719 h 342452"/>
              <a:gd name="connsiteX63" fmla="*/ 277668 w 344154"/>
              <a:gd name="connsiteY63" fmla="*/ 120261 h 342452"/>
              <a:gd name="connsiteX64" fmla="*/ 273223 w 344154"/>
              <a:gd name="connsiteY64" fmla="*/ 131008 h 342452"/>
              <a:gd name="connsiteX65" fmla="*/ 283968 w 344154"/>
              <a:gd name="connsiteY65" fmla="*/ 126562 h 342452"/>
              <a:gd name="connsiteX66" fmla="*/ 277668 w 344154"/>
              <a:gd name="connsiteY66" fmla="*/ 120261 h 342452"/>
              <a:gd name="connsiteX67" fmla="*/ 123764 w 344154"/>
              <a:gd name="connsiteY67" fmla="*/ 119927 h 342452"/>
              <a:gd name="connsiteX68" fmla="*/ 138409 w 344154"/>
              <a:gd name="connsiteY68" fmla="*/ 121297 h 342452"/>
              <a:gd name="connsiteX69" fmla="*/ 154160 w 344154"/>
              <a:gd name="connsiteY69" fmla="*/ 144559 h 342452"/>
              <a:gd name="connsiteX70" fmla="*/ 154160 w 344154"/>
              <a:gd name="connsiteY70" fmla="*/ 145984 h 342452"/>
              <a:gd name="connsiteX71" fmla="*/ 153330 w 344154"/>
              <a:gd name="connsiteY71" fmla="*/ 148859 h 342452"/>
              <a:gd name="connsiteX72" fmla="*/ 150050 w 344154"/>
              <a:gd name="connsiteY72" fmla="*/ 146955 h 342452"/>
              <a:gd name="connsiteX73" fmla="*/ 137104 w 344154"/>
              <a:gd name="connsiteY73" fmla="*/ 150408 h 342452"/>
              <a:gd name="connsiteX74" fmla="*/ 140513 w 344154"/>
              <a:gd name="connsiteY74" fmla="*/ 163443 h 342452"/>
              <a:gd name="connsiteX75" fmla="*/ 141497 w 344154"/>
              <a:gd name="connsiteY75" fmla="*/ 164013 h 342452"/>
              <a:gd name="connsiteX76" fmla="*/ 128829 w 344154"/>
              <a:gd name="connsiteY76" fmla="*/ 170066 h 342452"/>
              <a:gd name="connsiteX77" fmla="*/ 122459 w 344154"/>
              <a:gd name="connsiteY77" fmla="*/ 168142 h 342452"/>
              <a:gd name="connsiteX78" fmla="*/ 124417 w 344154"/>
              <a:gd name="connsiteY78" fmla="*/ 165730 h 342452"/>
              <a:gd name="connsiteX79" fmla="*/ 123381 w 344154"/>
              <a:gd name="connsiteY79" fmla="*/ 151962 h 342452"/>
              <a:gd name="connsiteX80" fmla="*/ 109658 w 344154"/>
              <a:gd name="connsiteY80" fmla="*/ 153731 h 342452"/>
              <a:gd name="connsiteX81" fmla="*/ 107253 w 344154"/>
              <a:gd name="connsiteY81" fmla="*/ 156689 h 342452"/>
              <a:gd name="connsiteX82" fmla="*/ 105439 w 344154"/>
              <a:gd name="connsiteY82" fmla="*/ 154486 h 342452"/>
              <a:gd name="connsiteX83" fmla="*/ 110833 w 344154"/>
              <a:gd name="connsiteY83" fmla="*/ 126908 h 342452"/>
              <a:gd name="connsiteX84" fmla="*/ 123764 w 344154"/>
              <a:gd name="connsiteY84" fmla="*/ 119927 h 342452"/>
              <a:gd name="connsiteX85" fmla="*/ 272743 w 344154"/>
              <a:gd name="connsiteY85" fmla="*/ 101719 h 342452"/>
              <a:gd name="connsiteX86" fmla="*/ 287377 w 344154"/>
              <a:gd name="connsiteY86" fmla="*/ 103170 h 342452"/>
              <a:gd name="connsiteX87" fmla="*/ 302999 w 344154"/>
              <a:gd name="connsiteY87" fmla="*/ 126562 h 342452"/>
              <a:gd name="connsiteX88" fmla="*/ 277668 w 344154"/>
              <a:gd name="connsiteY88" fmla="*/ 151896 h 342452"/>
              <a:gd name="connsiteX89" fmla="*/ 268943 w 344154"/>
              <a:gd name="connsiteY89" fmla="*/ 149248 h 342452"/>
              <a:gd name="connsiteX90" fmla="*/ 273081 w 344154"/>
              <a:gd name="connsiteY90" fmla="*/ 145056 h 342452"/>
              <a:gd name="connsiteX91" fmla="*/ 273081 w 344154"/>
              <a:gd name="connsiteY91" fmla="*/ 131547 h 342452"/>
              <a:gd name="connsiteX92" fmla="*/ 259660 w 344154"/>
              <a:gd name="connsiteY92" fmla="*/ 131547 h 342452"/>
              <a:gd name="connsiteX93" fmla="*/ 254601 w 344154"/>
              <a:gd name="connsiteY93" fmla="*/ 136666 h 342452"/>
              <a:gd name="connsiteX94" fmla="*/ 254278 w 344154"/>
              <a:gd name="connsiteY94" fmla="*/ 136273 h 342452"/>
              <a:gd name="connsiteX95" fmla="*/ 259759 w 344154"/>
              <a:gd name="connsiteY95" fmla="*/ 108652 h 342452"/>
              <a:gd name="connsiteX96" fmla="*/ 272743 w 344154"/>
              <a:gd name="connsiteY96" fmla="*/ 101719 h 342452"/>
              <a:gd name="connsiteX97" fmla="*/ 136121 w 344154"/>
              <a:gd name="connsiteY97" fmla="*/ 20166 h 342452"/>
              <a:gd name="connsiteX98" fmla="*/ 18774 w 344154"/>
              <a:gd name="connsiteY98" fmla="*/ 62642 h 342452"/>
              <a:gd name="connsiteX99" fmla="*/ 18774 w 344154"/>
              <a:gd name="connsiteY99" fmla="*/ 305371 h 342452"/>
              <a:gd name="connsiteX100" fmla="*/ 130898 w 344154"/>
              <a:gd name="connsiteY100" fmla="*/ 277744 h 342452"/>
              <a:gd name="connsiteX101" fmla="*/ 133056 w 344154"/>
              <a:gd name="connsiteY101" fmla="*/ 277485 h 342452"/>
              <a:gd name="connsiteX102" fmla="*/ 137372 w 344154"/>
              <a:gd name="connsiteY102" fmla="*/ 278521 h 342452"/>
              <a:gd name="connsiteX103" fmla="*/ 222307 w 344154"/>
              <a:gd name="connsiteY103" fmla="*/ 322163 h 342452"/>
              <a:gd name="connsiteX104" fmla="*/ 324505 w 344154"/>
              <a:gd name="connsiteY104" fmla="*/ 288709 h 342452"/>
              <a:gd name="connsiteX105" fmla="*/ 316305 w 344154"/>
              <a:gd name="connsiteY105" fmla="*/ 48354 h 342452"/>
              <a:gd name="connsiteX106" fmla="*/ 221746 w 344154"/>
              <a:gd name="connsiteY106" fmla="*/ 73995 h 342452"/>
              <a:gd name="connsiteX107" fmla="*/ 213935 w 344154"/>
              <a:gd name="connsiteY107" fmla="*/ 72744 h 342452"/>
              <a:gd name="connsiteX108" fmla="*/ 134610 w 344154"/>
              <a:gd name="connsiteY108" fmla="*/ 525 h 342452"/>
              <a:gd name="connsiteX109" fmla="*/ 143155 w 344154"/>
              <a:gd name="connsiteY109" fmla="*/ 1690 h 342452"/>
              <a:gd name="connsiteX110" fmla="*/ 221358 w 344154"/>
              <a:gd name="connsiteY110" fmla="*/ 54441 h 342452"/>
              <a:gd name="connsiteX111" fmla="*/ 323556 w 344154"/>
              <a:gd name="connsiteY111" fmla="*/ 26900 h 342452"/>
              <a:gd name="connsiteX112" fmla="*/ 331756 w 344154"/>
              <a:gd name="connsiteY112" fmla="*/ 28454 h 342452"/>
              <a:gd name="connsiteX113" fmla="*/ 335554 w 344154"/>
              <a:gd name="connsiteY113" fmla="*/ 35792 h 342452"/>
              <a:gd name="connsiteX114" fmla="*/ 344142 w 344154"/>
              <a:gd name="connsiteY114" fmla="*/ 294795 h 342452"/>
              <a:gd name="connsiteX115" fmla="*/ 337582 w 344154"/>
              <a:gd name="connsiteY115" fmla="*/ 304335 h 342452"/>
              <a:gd name="connsiteX116" fmla="*/ 224810 w 344154"/>
              <a:gd name="connsiteY116" fmla="*/ 341502 h 342452"/>
              <a:gd name="connsiteX117" fmla="*/ 221832 w 344154"/>
              <a:gd name="connsiteY117" fmla="*/ 342452 h 342452"/>
              <a:gd name="connsiteX118" fmla="*/ 217560 w 344154"/>
              <a:gd name="connsiteY118" fmla="*/ 341373 h 342452"/>
              <a:gd name="connsiteX119" fmla="*/ 131848 w 344154"/>
              <a:gd name="connsiteY119" fmla="*/ 297558 h 342452"/>
              <a:gd name="connsiteX120" fmla="*/ 11825 w 344154"/>
              <a:gd name="connsiteY120" fmla="*/ 326739 h 342452"/>
              <a:gd name="connsiteX121" fmla="*/ 3712 w 344154"/>
              <a:gd name="connsiteY121" fmla="*/ 325012 h 342452"/>
              <a:gd name="connsiteX122" fmla="*/ 0 w 344154"/>
              <a:gd name="connsiteY122" fmla="*/ 317501 h 342452"/>
              <a:gd name="connsiteX123" fmla="*/ 0 w 344154"/>
              <a:gd name="connsiteY123" fmla="*/ 55995 h 342452"/>
              <a:gd name="connsiteX124" fmla="*/ 6301 w 344154"/>
              <a:gd name="connsiteY124" fmla="*/ 47016 h 34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344154" h="342452">
                <a:moveTo>
                  <a:pt x="66428" y="209038"/>
                </a:moveTo>
                <a:cubicBezTo>
                  <a:pt x="60861" y="209038"/>
                  <a:pt x="58056" y="215814"/>
                  <a:pt x="61983" y="219784"/>
                </a:cubicBezTo>
                <a:cubicBezTo>
                  <a:pt x="65953" y="223712"/>
                  <a:pt x="72728" y="220906"/>
                  <a:pt x="72728" y="215339"/>
                </a:cubicBezTo>
                <a:cubicBezTo>
                  <a:pt x="72685" y="211886"/>
                  <a:pt x="69880" y="209081"/>
                  <a:pt x="66428" y="209038"/>
                </a:cubicBezTo>
                <a:close/>
                <a:moveTo>
                  <a:pt x="61503" y="190491"/>
                </a:moveTo>
                <a:cubicBezTo>
                  <a:pt x="66320" y="189531"/>
                  <a:pt x="71412" y="189962"/>
                  <a:pt x="76137" y="191904"/>
                </a:cubicBezTo>
                <a:lnTo>
                  <a:pt x="77627" y="193127"/>
                </a:lnTo>
                <a:lnTo>
                  <a:pt x="73021" y="198791"/>
                </a:lnTo>
                <a:cubicBezTo>
                  <a:pt x="67972" y="204963"/>
                  <a:pt x="72374" y="214243"/>
                  <a:pt x="80357" y="214286"/>
                </a:cubicBezTo>
                <a:cubicBezTo>
                  <a:pt x="83205" y="214329"/>
                  <a:pt x="85924" y="213077"/>
                  <a:pt x="87780" y="210876"/>
                </a:cubicBezTo>
                <a:lnTo>
                  <a:pt x="89718" y="208487"/>
                </a:lnTo>
                <a:lnTo>
                  <a:pt x="91802" y="215339"/>
                </a:lnTo>
                <a:cubicBezTo>
                  <a:pt x="91716" y="229279"/>
                  <a:pt x="80410" y="240630"/>
                  <a:pt x="66428" y="240673"/>
                </a:cubicBezTo>
                <a:cubicBezTo>
                  <a:pt x="56200" y="240673"/>
                  <a:pt x="46965" y="234501"/>
                  <a:pt x="43038" y="225007"/>
                </a:cubicBezTo>
                <a:cubicBezTo>
                  <a:pt x="39111" y="215555"/>
                  <a:pt x="41312" y="204679"/>
                  <a:pt x="48519" y="197428"/>
                </a:cubicBezTo>
                <a:cubicBezTo>
                  <a:pt x="52144" y="193803"/>
                  <a:pt x="56686" y="191451"/>
                  <a:pt x="61503" y="190491"/>
                </a:cubicBezTo>
                <a:close/>
                <a:moveTo>
                  <a:pt x="210174" y="186078"/>
                </a:moveTo>
                <a:cubicBezTo>
                  <a:pt x="204564" y="186078"/>
                  <a:pt x="201759" y="192854"/>
                  <a:pt x="205730" y="196824"/>
                </a:cubicBezTo>
                <a:cubicBezTo>
                  <a:pt x="209657" y="200795"/>
                  <a:pt x="216432" y="197989"/>
                  <a:pt x="216432" y="192379"/>
                </a:cubicBezTo>
                <a:cubicBezTo>
                  <a:pt x="216389" y="192034"/>
                  <a:pt x="216389" y="191688"/>
                  <a:pt x="216432" y="191343"/>
                </a:cubicBezTo>
                <a:cubicBezTo>
                  <a:pt x="216475" y="189919"/>
                  <a:pt x="216087" y="188581"/>
                  <a:pt x="215310" y="187416"/>
                </a:cubicBezTo>
                <a:cubicBezTo>
                  <a:pt x="213799" y="186423"/>
                  <a:pt x="211987" y="185948"/>
                  <a:pt x="210174" y="186078"/>
                </a:cubicBezTo>
                <a:close/>
                <a:moveTo>
                  <a:pt x="210174" y="167045"/>
                </a:moveTo>
                <a:lnTo>
                  <a:pt x="219957" y="171719"/>
                </a:lnTo>
                <a:lnTo>
                  <a:pt x="218837" y="172852"/>
                </a:lnTo>
                <a:cubicBezTo>
                  <a:pt x="212709" y="178937"/>
                  <a:pt x="217154" y="189382"/>
                  <a:pt x="225785" y="189166"/>
                </a:cubicBezTo>
                <a:cubicBezTo>
                  <a:pt x="228201" y="189080"/>
                  <a:pt x="230531" y="188130"/>
                  <a:pt x="232258" y="186404"/>
                </a:cubicBezTo>
                <a:lnTo>
                  <a:pt x="233752" y="184890"/>
                </a:lnTo>
                <a:lnTo>
                  <a:pt x="235592" y="191127"/>
                </a:lnTo>
                <a:lnTo>
                  <a:pt x="235592" y="192551"/>
                </a:lnTo>
                <a:cubicBezTo>
                  <a:pt x="235420" y="206492"/>
                  <a:pt x="224113" y="217713"/>
                  <a:pt x="210174" y="217713"/>
                </a:cubicBezTo>
                <a:cubicBezTo>
                  <a:pt x="196192" y="217713"/>
                  <a:pt x="184843" y="206362"/>
                  <a:pt x="184843" y="192379"/>
                </a:cubicBezTo>
                <a:lnTo>
                  <a:pt x="185925" y="189768"/>
                </a:lnTo>
                <a:lnTo>
                  <a:pt x="190916" y="192662"/>
                </a:lnTo>
                <a:cubicBezTo>
                  <a:pt x="192341" y="193526"/>
                  <a:pt x="193980" y="194000"/>
                  <a:pt x="195663" y="194000"/>
                </a:cubicBezTo>
                <a:cubicBezTo>
                  <a:pt x="200022" y="194043"/>
                  <a:pt x="203819" y="191152"/>
                  <a:pt x="204941" y="186965"/>
                </a:cubicBezTo>
                <a:cubicBezTo>
                  <a:pt x="206063" y="182779"/>
                  <a:pt x="204208" y="178333"/>
                  <a:pt x="200453" y="176218"/>
                </a:cubicBezTo>
                <a:lnTo>
                  <a:pt x="195284" y="173217"/>
                </a:lnTo>
                <a:close/>
                <a:moveTo>
                  <a:pt x="107253" y="156689"/>
                </a:moveTo>
                <a:lnTo>
                  <a:pt x="114771" y="165820"/>
                </a:lnTo>
                <a:lnTo>
                  <a:pt x="122459" y="168142"/>
                </a:lnTo>
                <a:lnTo>
                  <a:pt x="89718" y="208487"/>
                </a:lnTo>
                <a:lnTo>
                  <a:pt x="87514" y="201242"/>
                </a:lnTo>
                <a:lnTo>
                  <a:pt x="77627" y="193127"/>
                </a:lnTo>
                <a:close/>
                <a:moveTo>
                  <a:pt x="153330" y="148859"/>
                </a:moveTo>
                <a:lnTo>
                  <a:pt x="195284" y="173217"/>
                </a:lnTo>
                <a:lnTo>
                  <a:pt x="192265" y="174468"/>
                </a:lnTo>
                <a:lnTo>
                  <a:pt x="185925" y="189768"/>
                </a:lnTo>
                <a:lnTo>
                  <a:pt x="141497" y="164013"/>
                </a:lnTo>
                <a:lnTo>
                  <a:pt x="150147" y="159881"/>
                </a:lnTo>
                <a:close/>
                <a:moveTo>
                  <a:pt x="128829" y="138474"/>
                </a:moveTo>
                <a:cubicBezTo>
                  <a:pt x="125376" y="138474"/>
                  <a:pt x="122528" y="141279"/>
                  <a:pt x="122528" y="144732"/>
                </a:cubicBezTo>
                <a:cubicBezTo>
                  <a:pt x="122528" y="148228"/>
                  <a:pt x="125376" y="151033"/>
                  <a:pt x="128829" y="151033"/>
                </a:cubicBezTo>
                <a:cubicBezTo>
                  <a:pt x="130684" y="151163"/>
                  <a:pt x="132497" y="150688"/>
                  <a:pt x="134050" y="149695"/>
                </a:cubicBezTo>
                <a:cubicBezTo>
                  <a:pt x="134827" y="148530"/>
                  <a:pt x="135216" y="147192"/>
                  <a:pt x="135129" y="145811"/>
                </a:cubicBezTo>
                <a:lnTo>
                  <a:pt x="135129" y="144732"/>
                </a:lnTo>
                <a:cubicBezTo>
                  <a:pt x="135043" y="141279"/>
                  <a:pt x="132281" y="138517"/>
                  <a:pt x="128829" y="138474"/>
                </a:cubicBezTo>
                <a:close/>
                <a:moveTo>
                  <a:pt x="254601" y="136666"/>
                </a:moveTo>
                <a:lnTo>
                  <a:pt x="263610" y="147629"/>
                </a:lnTo>
                <a:lnTo>
                  <a:pt x="268943" y="149248"/>
                </a:lnTo>
                <a:lnTo>
                  <a:pt x="233752" y="184890"/>
                </a:lnTo>
                <a:lnTo>
                  <a:pt x="231493" y="177230"/>
                </a:lnTo>
                <a:lnTo>
                  <a:pt x="219957" y="171719"/>
                </a:lnTo>
                <a:close/>
                <a:moveTo>
                  <a:pt x="277668" y="120261"/>
                </a:moveTo>
                <a:cubicBezTo>
                  <a:pt x="272101" y="120261"/>
                  <a:pt x="269296" y="127037"/>
                  <a:pt x="273223" y="131008"/>
                </a:cubicBezTo>
                <a:cubicBezTo>
                  <a:pt x="277193" y="134978"/>
                  <a:pt x="283968" y="132173"/>
                  <a:pt x="283968" y="126562"/>
                </a:cubicBezTo>
                <a:cubicBezTo>
                  <a:pt x="283968" y="123066"/>
                  <a:pt x="281163" y="120261"/>
                  <a:pt x="277668" y="120261"/>
                </a:cubicBezTo>
                <a:close/>
                <a:moveTo>
                  <a:pt x="123764" y="119927"/>
                </a:moveTo>
                <a:cubicBezTo>
                  <a:pt x="128570" y="118945"/>
                  <a:pt x="133662" y="119355"/>
                  <a:pt x="138409" y="121297"/>
                </a:cubicBezTo>
                <a:cubicBezTo>
                  <a:pt x="147860" y="125138"/>
                  <a:pt x="154074" y="134331"/>
                  <a:pt x="154160" y="144559"/>
                </a:cubicBezTo>
                <a:lnTo>
                  <a:pt x="154160" y="145984"/>
                </a:lnTo>
                <a:lnTo>
                  <a:pt x="153330" y="148859"/>
                </a:lnTo>
                <a:lnTo>
                  <a:pt x="150050" y="146955"/>
                </a:lnTo>
                <a:cubicBezTo>
                  <a:pt x="145519" y="144366"/>
                  <a:pt x="139736" y="145876"/>
                  <a:pt x="137104" y="150408"/>
                </a:cubicBezTo>
                <a:cubicBezTo>
                  <a:pt x="134429" y="154940"/>
                  <a:pt x="135982" y="160810"/>
                  <a:pt x="140513" y="163443"/>
                </a:cubicBezTo>
                <a:lnTo>
                  <a:pt x="141497" y="164013"/>
                </a:lnTo>
                <a:lnTo>
                  <a:pt x="128829" y="170066"/>
                </a:lnTo>
                <a:lnTo>
                  <a:pt x="122459" y="168142"/>
                </a:lnTo>
                <a:lnTo>
                  <a:pt x="124417" y="165730"/>
                </a:lnTo>
                <a:cubicBezTo>
                  <a:pt x="128085" y="161673"/>
                  <a:pt x="127610" y="155415"/>
                  <a:pt x="123381" y="151962"/>
                </a:cubicBezTo>
                <a:cubicBezTo>
                  <a:pt x="119152" y="148552"/>
                  <a:pt x="112895" y="149329"/>
                  <a:pt x="109658" y="153731"/>
                </a:cubicBezTo>
                <a:lnTo>
                  <a:pt x="107253" y="156689"/>
                </a:lnTo>
                <a:lnTo>
                  <a:pt x="105439" y="154486"/>
                </a:lnTo>
                <a:cubicBezTo>
                  <a:pt x="101512" y="145034"/>
                  <a:pt x="103627" y="134158"/>
                  <a:pt x="110833" y="126908"/>
                </a:cubicBezTo>
                <a:cubicBezTo>
                  <a:pt x="114437" y="123283"/>
                  <a:pt x="118957" y="120909"/>
                  <a:pt x="123764" y="119927"/>
                </a:cubicBezTo>
                <a:close/>
                <a:moveTo>
                  <a:pt x="272743" y="101719"/>
                </a:moveTo>
                <a:cubicBezTo>
                  <a:pt x="277560" y="100764"/>
                  <a:pt x="282652" y="101207"/>
                  <a:pt x="287377" y="103170"/>
                </a:cubicBezTo>
                <a:cubicBezTo>
                  <a:pt x="296828" y="107055"/>
                  <a:pt x="302999" y="116291"/>
                  <a:pt x="302999" y="126562"/>
                </a:cubicBezTo>
                <a:cubicBezTo>
                  <a:pt x="302999" y="140546"/>
                  <a:pt x="291693" y="151896"/>
                  <a:pt x="277668" y="151896"/>
                </a:cubicBezTo>
                <a:lnTo>
                  <a:pt x="268943" y="149248"/>
                </a:lnTo>
                <a:lnTo>
                  <a:pt x="273081" y="145056"/>
                </a:lnTo>
                <a:cubicBezTo>
                  <a:pt x="276835" y="141344"/>
                  <a:pt x="276835" y="135259"/>
                  <a:pt x="273081" y="131547"/>
                </a:cubicBezTo>
                <a:cubicBezTo>
                  <a:pt x="269370" y="127835"/>
                  <a:pt x="263371" y="127835"/>
                  <a:pt x="259660" y="131547"/>
                </a:cubicBezTo>
                <a:lnTo>
                  <a:pt x="254601" y="136666"/>
                </a:lnTo>
                <a:lnTo>
                  <a:pt x="254278" y="136273"/>
                </a:lnTo>
                <a:cubicBezTo>
                  <a:pt x="250351" y="126778"/>
                  <a:pt x="252509" y="115902"/>
                  <a:pt x="259759" y="108652"/>
                </a:cubicBezTo>
                <a:cubicBezTo>
                  <a:pt x="263384" y="105027"/>
                  <a:pt x="267926" y="102674"/>
                  <a:pt x="272743" y="101719"/>
                </a:cubicBezTo>
                <a:close/>
                <a:moveTo>
                  <a:pt x="136121" y="20166"/>
                </a:moveTo>
                <a:lnTo>
                  <a:pt x="18774" y="62642"/>
                </a:lnTo>
                <a:lnTo>
                  <a:pt x="18774" y="305371"/>
                </a:lnTo>
                <a:lnTo>
                  <a:pt x="130898" y="277744"/>
                </a:lnTo>
                <a:cubicBezTo>
                  <a:pt x="131589" y="277572"/>
                  <a:pt x="132323" y="277485"/>
                  <a:pt x="133056" y="277485"/>
                </a:cubicBezTo>
                <a:cubicBezTo>
                  <a:pt x="134567" y="277485"/>
                  <a:pt x="136034" y="277831"/>
                  <a:pt x="137372" y="278521"/>
                </a:cubicBezTo>
                <a:lnTo>
                  <a:pt x="222307" y="322163"/>
                </a:lnTo>
                <a:lnTo>
                  <a:pt x="324505" y="288709"/>
                </a:lnTo>
                <a:lnTo>
                  <a:pt x="316305" y="48354"/>
                </a:lnTo>
                <a:lnTo>
                  <a:pt x="221746" y="73995"/>
                </a:lnTo>
                <a:cubicBezTo>
                  <a:pt x="219070" y="74729"/>
                  <a:pt x="216222" y="74254"/>
                  <a:pt x="213935" y="72744"/>
                </a:cubicBezTo>
                <a:close/>
                <a:moveTo>
                  <a:pt x="134610" y="525"/>
                </a:moveTo>
                <a:cubicBezTo>
                  <a:pt x="137458" y="-468"/>
                  <a:pt x="140652" y="-36"/>
                  <a:pt x="143155" y="1690"/>
                </a:cubicBezTo>
                <a:lnTo>
                  <a:pt x="221358" y="54441"/>
                </a:lnTo>
                <a:lnTo>
                  <a:pt x="323556" y="26900"/>
                </a:lnTo>
                <a:cubicBezTo>
                  <a:pt x="326361" y="26123"/>
                  <a:pt x="329382" y="26727"/>
                  <a:pt x="331756" y="28454"/>
                </a:cubicBezTo>
                <a:cubicBezTo>
                  <a:pt x="334087" y="30181"/>
                  <a:pt x="335468" y="32900"/>
                  <a:pt x="335554" y="35792"/>
                </a:cubicBezTo>
                <a:lnTo>
                  <a:pt x="344142" y="294795"/>
                </a:lnTo>
                <a:cubicBezTo>
                  <a:pt x="344358" y="299112"/>
                  <a:pt x="341639" y="302997"/>
                  <a:pt x="337582" y="304335"/>
                </a:cubicBezTo>
                <a:lnTo>
                  <a:pt x="224810" y="341502"/>
                </a:lnTo>
                <a:cubicBezTo>
                  <a:pt x="223861" y="341934"/>
                  <a:pt x="222868" y="342279"/>
                  <a:pt x="221832" y="342452"/>
                </a:cubicBezTo>
                <a:cubicBezTo>
                  <a:pt x="220365" y="342452"/>
                  <a:pt x="218898" y="342063"/>
                  <a:pt x="217560" y="341373"/>
                </a:cubicBezTo>
                <a:lnTo>
                  <a:pt x="131848" y="297558"/>
                </a:lnTo>
                <a:lnTo>
                  <a:pt x="11825" y="326739"/>
                </a:lnTo>
                <a:cubicBezTo>
                  <a:pt x="9020" y="327430"/>
                  <a:pt x="6042" y="326782"/>
                  <a:pt x="3712" y="325012"/>
                </a:cubicBezTo>
                <a:cubicBezTo>
                  <a:pt x="1381" y="323199"/>
                  <a:pt x="0" y="320437"/>
                  <a:pt x="0" y="317501"/>
                </a:cubicBezTo>
                <a:lnTo>
                  <a:pt x="0" y="55995"/>
                </a:lnTo>
                <a:cubicBezTo>
                  <a:pt x="0" y="51980"/>
                  <a:pt x="2546" y="48397"/>
                  <a:pt x="6301" y="47016"/>
                </a:cubicBezTo>
                <a:close/>
              </a:path>
            </a:pathLst>
          </a:custGeom>
          <a:solidFill>
            <a:srgbClr val="00D0C7"/>
          </a:solidFill>
          <a:ln>
            <a:noFill/>
          </a:ln>
        </p:spPr>
      </p:sp>
      <p:sp>
        <p:nvSpPr>
          <p:cNvPr id="29" name="文本框 28"/>
          <p:cNvSpPr txBox="1"/>
          <p:nvPr/>
        </p:nvSpPr>
        <p:spPr>
          <a:xfrm>
            <a:off x="4757420" y="3549650"/>
            <a:ext cx="2712720" cy="1568450"/>
          </a:xfrm>
          <a:prstGeom prst="rect">
            <a:avLst/>
          </a:prstGeom>
          <a:noFill/>
        </p:spPr>
        <p:txBody>
          <a:bodyPr wrap="square" rtlCol="0">
            <a:spAutoFit/>
          </a:bodyPr>
          <a:lstStyle/>
          <a:p>
            <a:pPr algn="ctr">
              <a:lnSpc>
                <a:spcPct val="200000"/>
              </a:lnSpc>
            </a:pPr>
            <a:r>
              <a:rPr lang="zh-CN" altLang="en-US" sz="1200">
                <a:solidFill>
                  <a:schemeClr val="bg1"/>
                </a:solidFill>
                <a:latin typeface="汉仪正圆 55简" panose="00020600040101010101" charset="-122"/>
                <a:ea typeface="汉仪正圆 55简" panose="00020600040101010101" charset="-122"/>
              </a:rPr>
              <a:t>如果title有很大一部分（超过title的x%）缺失在body中，我们认为它不太可能是一个对于body良好的总结，样本会被过滤(x=70)</a:t>
            </a:r>
          </a:p>
        </p:txBody>
      </p:sp>
      <p:sp>
        <p:nvSpPr>
          <p:cNvPr id="30" name="文本框 29"/>
          <p:cNvSpPr txBox="1"/>
          <p:nvPr/>
        </p:nvSpPr>
        <p:spPr>
          <a:xfrm>
            <a:off x="4890135" y="3181350"/>
            <a:ext cx="2447290" cy="368300"/>
          </a:xfrm>
          <a:prstGeom prst="rect">
            <a:avLst/>
          </a:prstGeom>
          <a:noFill/>
        </p:spPr>
        <p:txBody>
          <a:bodyPr wrap="square" rtlCol="0">
            <a:spAutoFit/>
          </a:bodyPr>
          <a:lstStyle/>
          <a:p>
            <a:pPr algn="ctr"/>
            <a:r>
              <a:rPr lang="en-US" altLang="zh-CN" b="1">
                <a:solidFill>
                  <a:srgbClr val="00D0C7"/>
                </a:solidFill>
                <a:latin typeface="汉仪正圆 55简" panose="00020600040101010101" charset="-122"/>
                <a:ea typeface="汉仪正圆 55简" panose="00020600040101010101" charset="-122"/>
              </a:rPr>
              <a:t>Rule2</a:t>
            </a:r>
          </a:p>
        </p:txBody>
      </p:sp>
      <p:sp>
        <p:nvSpPr>
          <p:cNvPr id="12" name="iconfont-11117-5703275"/>
          <p:cNvSpPr>
            <a:spLocks noChangeAspect="1"/>
          </p:cNvSpPr>
          <p:nvPr/>
        </p:nvSpPr>
        <p:spPr bwMode="auto">
          <a:xfrm>
            <a:off x="9439433" y="2314575"/>
            <a:ext cx="427039" cy="497840"/>
          </a:xfrm>
          <a:custGeom>
            <a:avLst/>
            <a:gdLst>
              <a:gd name="connsiteX0" fmla="*/ 99347 w 312706"/>
              <a:gd name="connsiteY0" fmla="*/ 251665 h 364550"/>
              <a:gd name="connsiteX1" fmla="*/ 99556 w 312706"/>
              <a:gd name="connsiteY1" fmla="*/ 251873 h 364550"/>
              <a:gd name="connsiteX2" fmla="*/ 99408 w 312706"/>
              <a:gd name="connsiteY2" fmla="*/ 252096 h 364550"/>
              <a:gd name="connsiteX3" fmla="*/ 99161 w 312706"/>
              <a:gd name="connsiteY3" fmla="*/ 251850 h 364550"/>
              <a:gd name="connsiteX4" fmla="*/ 85536 w 312706"/>
              <a:gd name="connsiteY4" fmla="*/ 225196 h 364550"/>
              <a:gd name="connsiteX5" fmla="*/ 101326 w 312706"/>
              <a:gd name="connsiteY5" fmla="*/ 226669 h 364550"/>
              <a:gd name="connsiteX6" fmla="*/ 113620 w 312706"/>
              <a:gd name="connsiteY6" fmla="*/ 236714 h 364550"/>
              <a:gd name="connsiteX7" fmla="*/ 115341 w 312706"/>
              <a:gd name="connsiteY7" fmla="*/ 242357 h 364550"/>
              <a:gd name="connsiteX8" fmla="*/ 108700 w 312706"/>
              <a:gd name="connsiteY8" fmla="*/ 242357 h 364550"/>
              <a:gd name="connsiteX9" fmla="*/ 99347 w 312706"/>
              <a:gd name="connsiteY9" fmla="*/ 251665 h 364550"/>
              <a:gd name="connsiteX10" fmla="*/ 91357 w 312706"/>
              <a:gd name="connsiteY10" fmla="*/ 243716 h 364550"/>
              <a:gd name="connsiteX11" fmla="*/ 85574 w 312706"/>
              <a:gd name="connsiteY11" fmla="*/ 257699 h 364550"/>
              <a:gd name="connsiteX12" fmla="*/ 94507 w 312706"/>
              <a:gd name="connsiteY12" fmla="*/ 259463 h 364550"/>
              <a:gd name="connsiteX13" fmla="*/ 99408 w 312706"/>
              <a:gd name="connsiteY13" fmla="*/ 252096 h 364550"/>
              <a:gd name="connsiteX14" fmla="*/ 108700 w 312706"/>
              <a:gd name="connsiteY14" fmla="*/ 261385 h 364550"/>
              <a:gd name="connsiteX15" fmla="*/ 114326 w 312706"/>
              <a:gd name="connsiteY15" fmla="*/ 261385 h 364550"/>
              <a:gd name="connsiteX16" fmla="*/ 110367 w 312706"/>
              <a:gd name="connsiteY16" fmla="*/ 270997 h 364550"/>
              <a:gd name="connsiteX17" fmla="*/ 91357 w 312706"/>
              <a:gd name="connsiteY17" fmla="*/ 279149 h 364550"/>
              <a:gd name="connsiteX18" fmla="*/ 65937 w 312706"/>
              <a:gd name="connsiteY18" fmla="*/ 262576 h 364550"/>
              <a:gd name="connsiteX19" fmla="*/ 71591 w 312706"/>
              <a:gd name="connsiteY19" fmla="*/ 232754 h 364550"/>
              <a:gd name="connsiteX20" fmla="*/ 85536 w 312706"/>
              <a:gd name="connsiteY20" fmla="*/ 225196 h 364550"/>
              <a:gd name="connsiteX21" fmla="*/ 246895 w 312706"/>
              <a:gd name="connsiteY21" fmla="*/ 207204 h 364550"/>
              <a:gd name="connsiteX22" fmla="*/ 238695 w 312706"/>
              <a:gd name="connsiteY22" fmla="*/ 215404 h 364550"/>
              <a:gd name="connsiteX23" fmla="*/ 246895 w 312706"/>
              <a:gd name="connsiteY23" fmla="*/ 223604 h 364550"/>
              <a:gd name="connsiteX24" fmla="*/ 255095 w 312706"/>
              <a:gd name="connsiteY24" fmla="*/ 215404 h 364550"/>
              <a:gd name="connsiteX25" fmla="*/ 246895 w 312706"/>
              <a:gd name="connsiteY25" fmla="*/ 207204 h 364550"/>
              <a:gd name="connsiteX26" fmla="*/ 176982 w 312706"/>
              <a:gd name="connsiteY26" fmla="*/ 205855 h 364550"/>
              <a:gd name="connsiteX27" fmla="*/ 222448 w 312706"/>
              <a:gd name="connsiteY27" fmla="*/ 205855 h 364550"/>
              <a:gd name="connsiteX28" fmla="*/ 220175 w 312706"/>
              <a:gd name="connsiteY28" fmla="*/ 210096 h 364550"/>
              <a:gd name="connsiteX29" fmla="*/ 221643 w 312706"/>
              <a:gd name="connsiteY29" fmla="*/ 224926 h 364550"/>
              <a:gd name="connsiteX30" fmla="*/ 180910 w 312706"/>
              <a:gd name="connsiteY30" fmla="*/ 224926 h 364550"/>
              <a:gd name="connsiteX31" fmla="*/ 145560 w 312706"/>
              <a:gd name="connsiteY31" fmla="*/ 258710 h 364550"/>
              <a:gd name="connsiteX32" fmla="*/ 138913 w 312706"/>
              <a:gd name="connsiteY32" fmla="*/ 261385 h 364550"/>
              <a:gd name="connsiteX33" fmla="*/ 114326 w 312706"/>
              <a:gd name="connsiteY33" fmla="*/ 261385 h 364550"/>
              <a:gd name="connsiteX34" fmla="*/ 118243 w 312706"/>
              <a:gd name="connsiteY34" fmla="*/ 251873 h 364550"/>
              <a:gd name="connsiteX35" fmla="*/ 115341 w 312706"/>
              <a:gd name="connsiteY35" fmla="*/ 242357 h 364550"/>
              <a:gd name="connsiteX36" fmla="*/ 135072 w 312706"/>
              <a:gd name="connsiteY36" fmla="*/ 242357 h 364550"/>
              <a:gd name="connsiteX37" fmla="*/ 170421 w 312706"/>
              <a:gd name="connsiteY37" fmla="*/ 208530 h 364550"/>
              <a:gd name="connsiteX38" fmla="*/ 176982 w 312706"/>
              <a:gd name="connsiteY38" fmla="*/ 205855 h 364550"/>
              <a:gd name="connsiteX39" fmla="*/ 241587 w 312706"/>
              <a:gd name="connsiteY39" fmla="*/ 188684 h 364550"/>
              <a:gd name="connsiteX40" fmla="*/ 257339 w 312706"/>
              <a:gd name="connsiteY40" fmla="*/ 190243 h 364550"/>
              <a:gd name="connsiteX41" fmla="*/ 274127 w 312706"/>
              <a:gd name="connsiteY41" fmla="*/ 215404 h 364550"/>
              <a:gd name="connsiteX42" fmla="*/ 246895 w 312706"/>
              <a:gd name="connsiteY42" fmla="*/ 242637 h 364550"/>
              <a:gd name="connsiteX43" fmla="*/ 221734 w 312706"/>
              <a:gd name="connsiteY43" fmla="*/ 225849 h 364550"/>
              <a:gd name="connsiteX44" fmla="*/ 221643 w 312706"/>
              <a:gd name="connsiteY44" fmla="*/ 224926 h 364550"/>
              <a:gd name="connsiteX45" fmla="*/ 229208 w 312706"/>
              <a:gd name="connsiteY45" fmla="*/ 224926 h 364550"/>
              <a:gd name="connsiteX46" fmla="*/ 238703 w 312706"/>
              <a:gd name="connsiteY46" fmla="*/ 215391 h 364550"/>
              <a:gd name="connsiteX47" fmla="*/ 229208 w 312706"/>
              <a:gd name="connsiteY47" fmla="*/ 205855 h 364550"/>
              <a:gd name="connsiteX48" fmla="*/ 222448 w 312706"/>
              <a:gd name="connsiteY48" fmla="*/ 205855 h 364550"/>
              <a:gd name="connsiteX49" fmla="*/ 227647 w 312706"/>
              <a:gd name="connsiteY49" fmla="*/ 196156 h 364550"/>
              <a:gd name="connsiteX50" fmla="*/ 241587 w 312706"/>
              <a:gd name="connsiteY50" fmla="*/ 188684 h 364550"/>
              <a:gd name="connsiteX51" fmla="*/ 189755 w 312706"/>
              <a:gd name="connsiteY51" fmla="*/ 170736 h 364550"/>
              <a:gd name="connsiteX52" fmla="*/ 189755 w 312706"/>
              <a:gd name="connsiteY52" fmla="*/ 170952 h 364550"/>
              <a:gd name="connsiteX53" fmla="*/ 186302 w 312706"/>
              <a:gd name="connsiteY53" fmla="*/ 179238 h 364550"/>
              <a:gd name="connsiteX54" fmla="*/ 194632 w 312706"/>
              <a:gd name="connsiteY54" fmla="*/ 175785 h 364550"/>
              <a:gd name="connsiteX55" fmla="*/ 189755 w 312706"/>
              <a:gd name="connsiteY55" fmla="*/ 170736 h 364550"/>
              <a:gd name="connsiteX56" fmla="*/ 118243 w 312706"/>
              <a:gd name="connsiteY56" fmla="*/ 167413 h 364550"/>
              <a:gd name="connsiteX57" fmla="*/ 112417 w 312706"/>
              <a:gd name="connsiteY57" fmla="*/ 181396 h 364550"/>
              <a:gd name="connsiteX58" fmla="*/ 126400 w 312706"/>
              <a:gd name="connsiteY58" fmla="*/ 175613 h 364550"/>
              <a:gd name="connsiteX59" fmla="*/ 118243 w 312706"/>
              <a:gd name="connsiteY59" fmla="*/ 167413 h 364550"/>
              <a:gd name="connsiteX60" fmla="*/ 142818 w 312706"/>
              <a:gd name="connsiteY60" fmla="*/ 166851 h 364550"/>
              <a:gd name="connsiteX61" fmla="*/ 168313 w 312706"/>
              <a:gd name="connsiteY61" fmla="*/ 166851 h 364550"/>
              <a:gd name="connsiteX62" fmla="*/ 166089 w 312706"/>
              <a:gd name="connsiteY62" fmla="*/ 171059 h 364550"/>
              <a:gd name="connsiteX63" fmla="*/ 167529 w 312706"/>
              <a:gd name="connsiteY63" fmla="*/ 184892 h 364550"/>
              <a:gd name="connsiteX64" fmla="*/ 168351 w 312706"/>
              <a:gd name="connsiteY64" fmla="*/ 185879 h 364550"/>
              <a:gd name="connsiteX65" fmla="*/ 141205 w 312706"/>
              <a:gd name="connsiteY65" fmla="*/ 185879 h 364550"/>
              <a:gd name="connsiteX66" fmla="*/ 145476 w 312706"/>
              <a:gd name="connsiteY66" fmla="*/ 175613 h 364550"/>
              <a:gd name="connsiteX67" fmla="*/ 184824 w 312706"/>
              <a:gd name="connsiteY67" fmla="*/ 152167 h 364550"/>
              <a:gd name="connsiteX68" fmla="*/ 198688 w 312706"/>
              <a:gd name="connsiteY68" fmla="*/ 153516 h 364550"/>
              <a:gd name="connsiteX69" fmla="*/ 213491 w 312706"/>
              <a:gd name="connsiteY69" fmla="*/ 175613 h 364550"/>
              <a:gd name="connsiteX70" fmla="*/ 189755 w 312706"/>
              <a:gd name="connsiteY70" fmla="*/ 199522 h 364550"/>
              <a:gd name="connsiteX71" fmla="*/ 176425 w 312706"/>
              <a:gd name="connsiteY71" fmla="*/ 195573 h 364550"/>
              <a:gd name="connsiteX72" fmla="*/ 168351 w 312706"/>
              <a:gd name="connsiteY72" fmla="*/ 185879 h 364550"/>
              <a:gd name="connsiteX73" fmla="*/ 174219 w 312706"/>
              <a:gd name="connsiteY73" fmla="*/ 185879 h 364550"/>
              <a:gd name="connsiteX74" fmla="*/ 183758 w 312706"/>
              <a:gd name="connsiteY74" fmla="*/ 176343 h 364550"/>
              <a:gd name="connsiteX75" fmla="*/ 174219 w 312706"/>
              <a:gd name="connsiteY75" fmla="*/ 166851 h 364550"/>
              <a:gd name="connsiteX76" fmla="*/ 168313 w 312706"/>
              <a:gd name="connsiteY76" fmla="*/ 166851 h 364550"/>
              <a:gd name="connsiteX77" fmla="*/ 172578 w 312706"/>
              <a:gd name="connsiteY77" fmla="*/ 158781 h 364550"/>
              <a:gd name="connsiteX78" fmla="*/ 184824 w 312706"/>
              <a:gd name="connsiteY78" fmla="*/ 152167 h 364550"/>
              <a:gd name="connsiteX79" fmla="*/ 112908 w 312706"/>
              <a:gd name="connsiteY79" fmla="*/ 148887 h 364550"/>
              <a:gd name="connsiteX80" fmla="*/ 128644 w 312706"/>
              <a:gd name="connsiteY80" fmla="*/ 150452 h 364550"/>
              <a:gd name="connsiteX81" fmla="*/ 140879 w 312706"/>
              <a:gd name="connsiteY81" fmla="*/ 160459 h 364550"/>
              <a:gd name="connsiteX82" fmla="*/ 142818 w 312706"/>
              <a:gd name="connsiteY82" fmla="*/ 166851 h 364550"/>
              <a:gd name="connsiteX83" fmla="*/ 139733 w 312706"/>
              <a:gd name="connsiteY83" fmla="*/ 166851 h 364550"/>
              <a:gd name="connsiteX84" fmla="*/ 130238 w 312706"/>
              <a:gd name="connsiteY84" fmla="*/ 176343 h 364550"/>
              <a:gd name="connsiteX85" fmla="*/ 139733 w 312706"/>
              <a:gd name="connsiteY85" fmla="*/ 185879 h 364550"/>
              <a:gd name="connsiteX86" fmla="*/ 141205 w 312706"/>
              <a:gd name="connsiteY86" fmla="*/ 185879 h 364550"/>
              <a:gd name="connsiteX87" fmla="*/ 137475 w 312706"/>
              <a:gd name="connsiteY87" fmla="*/ 194845 h 364550"/>
              <a:gd name="connsiteX88" fmla="*/ 118243 w 312706"/>
              <a:gd name="connsiteY88" fmla="*/ 202845 h 364550"/>
              <a:gd name="connsiteX89" fmla="*/ 93083 w 312706"/>
              <a:gd name="connsiteY89" fmla="*/ 186014 h 364550"/>
              <a:gd name="connsiteX90" fmla="*/ 98952 w 312706"/>
              <a:gd name="connsiteY90" fmla="*/ 156321 h 364550"/>
              <a:gd name="connsiteX91" fmla="*/ 112908 w 312706"/>
              <a:gd name="connsiteY91" fmla="*/ 148887 h 364550"/>
              <a:gd name="connsiteX92" fmla="*/ 233646 w 312706"/>
              <a:gd name="connsiteY92" fmla="*/ 132066 h 364550"/>
              <a:gd name="connsiteX93" fmla="*/ 227863 w 312706"/>
              <a:gd name="connsiteY93" fmla="*/ 146049 h 364550"/>
              <a:gd name="connsiteX94" fmla="*/ 241846 w 312706"/>
              <a:gd name="connsiteY94" fmla="*/ 140266 h 364550"/>
              <a:gd name="connsiteX95" fmla="*/ 233646 w 312706"/>
              <a:gd name="connsiteY95" fmla="*/ 132066 h 364550"/>
              <a:gd name="connsiteX96" fmla="*/ 228607 w 312706"/>
              <a:gd name="connsiteY96" fmla="*/ 113535 h 364550"/>
              <a:gd name="connsiteX97" fmla="*/ 244306 w 312706"/>
              <a:gd name="connsiteY97" fmla="*/ 115105 h 364550"/>
              <a:gd name="connsiteX98" fmla="*/ 261094 w 312706"/>
              <a:gd name="connsiteY98" fmla="*/ 140266 h 364550"/>
              <a:gd name="connsiteX99" fmla="*/ 233646 w 312706"/>
              <a:gd name="connsiteY99" fmla="*/ 167499 h 364550"/>
              <a:gd name="connsiteX100" fmla="*/ 208615 w 312706"/>
              <a:gd name="connsiteY100" fmla="*/ 150538 h 364550"/>
              <a:gd name="connsiteX101" fmla="*/ 208547 w 312706"/>
              <a:gd name="connsiteY101" fmla="*/ 149808 h 364550"/>
              <a:gd name="connsiteX102" fmla="*/ 212633 w 312706"/>
              <a:gd name="connsiteY102" fmla="*/ 149808 h 364550"/>
              <a:gd name="connsiteX103" fmla="*/ 222129 w 312706"/>
              <a:gd name="connsiteY103" fmla="*/ 140273 h 364550"/>
              <a:gd name="connsiteX104" fmla="*/ 212633 w 312706"/>
              <a:gd name="connsiteY104" fmla="*/ 130737 h 364550"/>
              <a:gd name="connsiteX105" fmla="*/ 209362 w 312706"/>
              <a:gd name="connsiteY105" fmla="*/ 130737 h 364550"/>
              <a:gd name="connsiteX106" fmla="*/ 214657 w 312706"/>
              <a:gd name="connsiteY106" fmla="*/ 120931 h 364550"/>
              <a:gd name="connsiteX107" fmla="*/ 228607 w 312706"/>
              <a:gd name="connsiteY107" fmla="*/ 113535 h 364550"/>
              <a:gd name="connsiteX108" fmla="*/ 107929 w 312706"/>
              <a:gd name="connsiteY108" fmla="*/ 99698 h 364550"/>
              <a:gd name="connsiteX109" fmla="*/ 99772 w 312706"/>
              <a:gd name="connsiteY109" fmla="*/ 107898 h 364550"/>
              <a:gd name="connsiteX110" fmla="*/ 107929 w 312706"/>
              <a:gd name="connsiteY110" fmla="*/ 116055 h 364550"/>
              <a:gd name="connsiteX111" fmla="*/ 116129 w 312706"/>
              <a:gd name="connsiteY111" fmla="*/ 107898 h 364550"/>
              <a:gd name="connsiteX112" fmla="*/ 107929 w 312706"/>
              <a:gd name="connsiteY112" fmla="*/ 99698 h 364550"/>
              <a:gd name="connsiteX113" fmla="*/ 132318 w 312706"/>
              <a:gd name="connsiteY113" fmla="*/ 98377 h 364550"/>
              <a:gd name="connsiteX114" fmla="*/ 159674 w 312706"/>
              <a:gd name="connsiteY114" fmla="*/ 98377 h 364550"/>
              <a:gd name="connsiteX115" fmla="*/ 166709 w 312706"/>
              <a:gd name="connsiteY115" fmla="*/ 101613 h 364550"/>
              <a:gd name="connsiteX116" fmla="*/ 192908 w 312706"/>
              <a:gd name="connsiteY116" fmla="*/ 130737 h 364550"/>
              <a:gd name="connsiteX117" fmla="*/ 209362 w 312706"/>
              <a:gd name="connsiteY117" fmla="*/ 130737 h 364550"/>
              <a:gd name="connsiteX118" fmla="*/ 207153 w 312706"/>
              <a:gd name="connsiteY118" fmla="*/ 134828 h 364550"/>
              <a:gd name="connsiteX119" fmla="*/ 208547 w 312706"/>
              <a:gd name="connsiteY119" fmla="*/ 149808 h 364550"/>
              <a:gd name="connsiteX120" fmla="*/ 188635 w 312706"/>
              <a:gd name="connsiteY120" fmla="*/ 149808 h 364550"/>
              <a:gd name="connsiteX121" fmla="*/ 181557 w 312706"/>
              <a:gd name="connsiteY121" fmla="*/ 146572 h 364550"/>
              <a:gd name="connsiteX122" fmla="*/ 155358 w 312706"/>
              <a:gd name="connsiteY122" fmla="*/ 117405 h 364550"/>
              <a:gd name="connsiteX123" fmla="*/ 131231 w 312706"/>
              <a:gd name="connsiteY123" fmla="*/ 117405 h 364550"/>
              <a:gd name="connsiteX124" fmla="*/ 135204 w 312706"/>
              <a:gd name="connsiteY124" fmla="*/ 107898 h 364550"/>
              <a:gd name="connsiteX125" fmla="*/ 102637 w 312706"/>
              <a:gd name="connsiteY125" fmla="*/ 81167 h 364550"/>
              <a:gd name="connsiteX126" fmla="*/ 118373 w 312706"/>
              <a:gd name="connsiteY126" fmla="*/ 82693 h 364550"/>
              <a:gd name="connsiteX127" fmla="*/ 130608 w 312706"/>
              <a:gd name="connsiteY127" fmla="*/ 92738 h 364550"/>
              <a:gd name="connsiteX128" fmla="*/ 132318 w 312706"/>
              <a:gd name="connsiteY128" fmla="*/ 98377 h 364550"/>
              <a:gd name="connsiteX129" fmla="*/ 125662 w 312706"/>
              <a:gd name="connsiteY129" fmla="*/ 98377 h 364550"/>
              <a:gd name="connsiteX130" fmla="*/ 116124 w 312706"/>
              <a:gd name="connsiteY130" fmla="*/ 107913 h 364550"/>
              <a:gd name="connsiteX131" fmla="*/ 125662 w 312706"/>
              <a:gd name="connsiteY131" fmla="*/ 117405 h 364550"/>
              <a:gd name="connsiteX132" fmla="*/ 131231 w 312706"/>
              <a:gd name="connsiteY132" fmla="*/ 117405 h 364550"/>
              <a:gd name="connsiteX133" fmla="*/ 127166 w 312706"/>
              <a:gd name="connsiteY133" fmla="*/ 127130 h 364550"/>
              <a:gd name="connsiteX134" fmla="*/ 107929 w 312706"/>
              <a:gd name="connsiteY134" fmla="*/ 135130 h 364550"/>
              <a:gd name="connsiteX135" fmla="*/ 82768 w 312706"/>
              <a:gd name="connsiteY135" fmla="*/ 118299 h 364550"/>
              <a:gd name="connsiteX136" fmla="*/ 88681 w 312706"/>
              <a:gd name="connsiteY136" fmla="*/ 88606 h 364550"/>
              <a:gd name="connsiteX137" fmla="*/ 102637 w 312706"/>
              <a:gd name="connsiteY137" fmla="*/ 81167 h 364550"/>
              <a:gd name="connsiteX138" fmla="*/ 157331 w 312706"/>
              <a:gd name="connsiteY138" fmla="*/ 21183 h 364550"/>
              <a:gd name="connsiteX139" fmla="*/ 18982 w 312706"/>
              <a:gd name="connsiteY139" fmla="*/ 70046 h 364550"/>
              <a:gd name="connsiteX140" fmla="*/ 18982 w 312706"/>
              <a:gd name="connsiteY140" fmla="*/ 194016 h 364550"/>
              <a:gd name="connsiteX141" fmla="*/ 156943 w 312706"/>
              <a:gd name="connsiteY141" fmla="*/ 345006 h 364550"/>
              <a:gd name="connsiteX142" fmla="*/ 293521 w 312706"/>
              <a:gd name="connsiteY142" fmla="*/ 184001 h 364550"/>
              <a:gd name="connsiteX143" fmla="*/ 293521 w 312706"/>
              <a:gd name="connsiteY143" fmla="*/ 70262 h 364550"/>
              <a:gd name="connsiteX144" fmla="*/ 157331 w 312706"/>
              <a:gd name="connsiteY144" fmla="*/ 21183 h 364550"/>
              <a:gd name="connsiteX145" fmla="*/ 151590 w 312706"/>
              <a:gd name="connsiteY145" fmla="*/ 1845 h 364550"/>
              <a:gd name="connsiteX146" fmla="*/ 162943 w 312706"/>
              <a:gd name="connsiteY146" fmla="*/ 1845 h 364550"/>
              <a:gd name="connsiteX147" fmla="*/ 302414 w 312706"/>
              <a:gd name="connsiteY147" fmla="*/ 50924 h 364550"/>
              <a:gd name="connsiteX148" fmla="*/ 309623 w 312706"/>
              <a:gd name="connsiteY148" fmla="*/ 53384 h 364550"/>
              <a:gd name="connsiteX149" fmla="*/ 312687 w 312706"/>
              <a:gd name="connsiteY149" fmla="*/ 60334 h 364550"/>
              <a:gd name="connsiteX150" fmla="*/ 312687 w 312706"/>
              <a:gd name="connsiteY150" fmla="*/ 183526 h 364550"/>
              <a:gd name="connsiteX151" fmla="*/ 160266 w 312706"/>
              <a:gd name="connsiteY151" fmla="*/ 364517 h 364550"/>
              <a:gd name="connsiteX152" fmla="*/ 157202 w 312706"/>
              <a:gd name="connsiteY152" fmla="*/ 364344 h 364550"/>
              <a:gd name="connsiteX153" fmla="*/ 155389 w 312706"/>
              <a:gd name="connsiteY153" fmla="*/ 364344 h 364550"/>
              <a:gd name="connsiteX154" fmla="*/ 32 w 312706"/>
              <a:gd name="connsiteY154" fmla="*/ 196562 h 364550"/>
              <a:gd name="connsiteX155" fmla="*/ 32 w 312706"/>
              <a:gd name="connsiteY155" fmla="*/ 194965 h 364550"/>
              <a:gd name="connsiteX156" fmla="*/ 32 w 312706"/>
              <a:gd name="connsiteY156" fmla="*/ 60247 h 364550"/>
              <a:gd name="connsiteX157" fmla="*/ 3183 w 312706"/>
              <a:gd name="connsiteY157" fmla="*/ 53211 h 364550"/>
              <a:gd name="connsiteX158" fmla="*/ 10392 w 312706"/>
              <a:gd name="connsiteY158" fmla="*/ 50837 h 364550"/>
              <a:gd name="connsiteX159" fmla="*/ 151590 w 312706"/>
              <a:gd name="connsiteY159" fmla="*/ 1845 h 36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312706" h="364550">
                <a:moveTo>
                  <a:pt x="99347" y="251665"/>
                </a:moveTo>
                <a:lnTo>
                  <a:pt x="99556" y="251873"/>
                </a:lnTo>
                <a:lnTo>
                  <a:pt x="99408" y="252096"/>
                </a:lnTo>
                <a:lnTo>
                  <a:pt x="99161" y="251850"/>
                </a:lnTo>
                <a:close/>
                <a:moveTo>
                  <a:pt x="85536" y="225196"/>
                </a:moveTo>
                <a:cubicBezTo>
                  <a:pt x="90720" y="224133"/>
                  <a:pt x="96212" y="224575"/>
                  <a:pt x="101326" y="226669"/>
                </a:cubicBezTo>
                <a:cubicBezTo>
                  <a:pt x="106440" y="228783"/>
                  <a:pt x="110669" y="232322"/>
                  <a:pt x="113620" y="236714"/>
                </a:cubicBezTo>
                <a:lnTo>
                  <a:pt x="115341" y="242357"/>
                </a:lnTo>
                <a:lnTo>
                  <a:pt x="108700" y="242357"/>
                </a:lnTo>
                <a:lnTo>
                  <a:pt x="99347" y="251665"/>
                </a:lnTo>
                <a:lnTo>
                  <a:pt x="91357" y="243716"/>
                </a:lnTo>
                <a:cubicBezTo>
                  <a:pt x="84063" y="243716"/>
                  <a:pt x="80438" y="252520"/>
                  <a:pt x="85574" y="257699"/>
                </a:cubicBezTo>
                <a:cubicBezTo>
                  <a:pt x="88163" y="260267"/>
                  <a:pt x="91659" y="260645"/>
                  <a:pt x="94507" y="259463"/>
                </a:cubicBezTo>
                <a:lnTo>
                  <a:pt x="99408" y="252096"/>
                </a:lnTo>
                <a:lnTo>
                  <a:pt x="108700" y="261385"/>
                </a:lnTo>
                <a:lnTo>
                  <a:pt x="114326" y="261385"/>
                </a:lnTo>
                <a:lnTo>
                  <a:pt x="110367" y="270997"/>
                </a:lnTo>
                <a:cubicBezTo>
                  <a:pt x="105512" y="275923"/>
                  <a:pt x="98801" y="279019"/>
                  <a:pt x="91357" y="279149"/>
                </a:cubicBezTo>
                <a:cubicBezTo>
                  <a:pt x="80308" y="279278"/>
                  <a:pt x="70253" y="272761"/>
                  <a:pt x="65937" y="262576"/>
                </a:cubicBezTo>
                <a:cubicBezTo>
                  <a:pt x="61578" y="252434"/>
                  <a:pt x="63822" y="240652"/>
                  <a:pt x="71591" y="232754"/>
                </a:cubicBezTo>
                <a:cubicBezTo>
                  <a:pt x="75475" y="228826"/>
                  <a:pt x="80352" y="226259"/>
                  <a:pt x="85536" y="225196"/>
                </a:cubicBezTo>
                <a:close/>
                <a:moveTo>
                  <a:pt x="246895" y="207204"/>
                </a:moveTo>
                <a:cubicBezTo>
                  <a:pt x="242363" y="207204"/>
                  <a:pt x="238695" y="210873"/>
                  <a:pt x="238695" y="215404"/>
                </a:cubicBezTo>
                <a:cubicBezTo>
                  <a:pt x="238695" y="219936"/>
                  <a:pt x="242363" y="223604"/>
                  <a:pt x="246895" y="223604"/>
                </a:cubicBezTo>
                <a:cubicBezTo>
                  <a:pt x="251426" y="223604"/>
                  <a:pt x="255095" y="219936"/>
                  <a:pt x="255095" y="215404"/>
                </a:cubicBezTo>
                <a:cubicBezTo>
                  <a:pt x="255095" y="210873"/>
                  <a:pt x="251426" y="207204"/>
                  <a:pt x="246895" y="207204"/>
                </a:cubicBezTo>
                <a:close/>
                <a:moveTo>
                  <a:pt x="176982" y="205855"/>
                </a:moveTo>
                <a:lnTo>
                  <a:pt x="222448" y="205855"/>
                </a:lnTo>
                <a:lnTo>
                  <a:pt x="220175" y="210096"/>
                </a:lnTo>
                <a:lnTo>
                  <a:pt x="221643" y="224926"/>
                </a:lnTo>
                <a:lnTo>
                  <a:pt x="180910" y="224926"/>
                </a:lnTo>
                <a:lnTo>
                  <a:pt x="145560" y="258710"/>
                </a:lnTo>
                <a:cubicBezTo>
                  <a:pt x="143790" y="260436"/>
                  <a:pt x="141373" y="261385"/>
                  <a:pt x="138913" y="261385"/>
                </a:cubicBezTo>
                <a:lnTo>
                  <a:pt x="114326" y="261385"/>
                </a:lnTo>
                <a:lnTo>
                  <a:pt x="118243" y="251873"/>
                </a:lnTo>
                <a:lnTo>
                  <a:pt x="115341" y="242357"/>
                </a:lnTo>
                <a:lnTo>
                  <a:pt x="135072" y="242357"/>
                </a:lnTo>
                <a:lnTo>
                  <a:pt x="170421" y="208530"/>
                </a:lnTo>
                <a:cubicBezTo>
                  <a:pt x="172191" y="206848"/>
                  <a:pt x="174565" y="205899"/>
                  <a:pt x="176982" y="205855"/>
                </a:cubicBezTo>
                <a:close/>
                <a:moveTo>
                  <a:pt x="241587" y="188684"/>
                </a:moveTo>
                <a:cubicBezTo>
                  <a:pt x="246765" y="187654"/>
                  <a:pt x="252246" y="188128"/>
                  <a:pt x="257339" y="190243"/>
                </a:cubicBezTo>
                <a:cubicBezTo>
                  <a:pt x="267524" y="194473"/>
                  <a:pt x="274127" y="204399"/>
                  <a:pt x="274127" y="215404"/>
                </a:cubicBezTo>
                <a:cubicBezTo>
                  <a:pt x="274084" y="230423"/>
                  <a:pt x="261914" y="242594"/>
                  <a:pt x="246895" y="242637"/>
                </a:cubicBezTo>
                <a:cubicBezTo>
                  <a:pt x="235890" y="242637"/>
                  <a:pt x="225964" y="236034"/>
                  <a:pt x="221734" y="225849"/>
                </a:cubicBezTo>
                <a:lnTo>
                  <a:pt x="221643" y="224926"/>
                </a:lnTo>
                <a:lnTo>
                  <a:pt x="229208" y="224926"/>
                </a:lnTo>
                <a:cubicBezTo>
                  <a:pt x="234473" y="224926"/>
                  <a:pt x="238703" y="220655"/>
                  <a:pt x="238703" y="215391"/>
                </a:cubicBezTo>
                <a:cubicBezTo>
                  <a:pt x="238703" y="210127"/>
                  <a:pt x="234473" y="205855"/>
                  <a:pt x="229208" y="205855"/>
                </a:cubicBezTo>
                <a:lnTo>
                  <a:pt x="222448" y="205855"/>
                </a:lnTo>
                <a:lnTo>
                  <a:pt x="227647" y="196156"/>
                </a:lnTo>
                <a:cubicBezTo>
                  <a:pt x="231531" y="192250"/>
                  <a:pt x="236408" y="189714"/>
                  <a:pt x="241587" y="188684"/>
                </a:cubicBezTo>
                <a:close/>
                <a:moveTo>
                  <a:pt x="189755" y="170736"/>
                </a:moveTo>
                <a:lnTo>
                  <a:pt x="189755" y="170952"/>
                </a:lnTo>
                <a:cubicBezTo>
                  <a:pt x="185439" y="170952"/>
                  <a:pt x="183281" y="176174"/>
                  <a:pt x="186302" y="179238"/>
                </a:cubicBezTo>
                <a:cubicBezTo>
                  <a:pt x="189366" y="182302"/>
                  <a:pt x="194632" y="180101"/>
                  <a:pt x="194632" y="175785"/>
                </a:cubicBezTo>
                <a:cubicBezTo>
                  <a:pt x="194718" y="173023"/>
                  <a:pt x="192517" y="170736"/>
                  <a:pt x="189755" y="170736"/>
                </a:cubicBezTo>
                <a:close/>
                <a:moveTo>
                  <a:pt x="118243" y="167413"/>
                </a:moveTo>
                <a:cubicBezTo>
                  <a:pt x="110950" y="167413"/>
                  <a:pt x="107282" y="176217"/>
                  <a:pt x="112417" y="181396"/>
                </a:cubicBezTo>
                <a:cubicBezTo>
                  <a:pt x="117596" y="186532"/>
                  <a:pt x="126400" y="182906"/>
                  <a:pt x="126400" y="175613"/>
                </a:cubicBezTo>
                <a:cubicBezTo>
                  <a:pt x="126357" y="171081"/>
                  <a:pt x="122732" y="167456"/>
                  <a:pt x="118243" y="167413"/>
                </a:cubicBezTo>
                <a:close/>
                <a:moveTo>
                  <a:pt x="142818" y="166851"/>
                </a:moveTo>
                <a:lnTo>
                  <a:pt x="168313" y="166851"/>
                </a:lnTo>
                <a:lnTo>
                  <a:pt x="166089" y="171059"/>
                </a:lnTo>
                <a:cubicBezTo>
                  <a:pt x="165209" y="175613"/>
                  <a:pt x="165652" y="180425"/>
                  <a:pt x="167529" y="184892"/>
                </a:cubicBezTo>
                <a:lnTo>
                  <a:pt x="168351" y="185879"/>
                </a:lnTo>
                <a:lnTo>
                  <a:pt x="141205" y="185879"/>
                </a:lnTo>
                <a:lnTo>
                  <a:pt x="145476" y="175613"/>
                </a:lnTo>
                <a:close/>
                <a:moveTo>
                  <a:pt x="184824" y="152167"/>
                </a:moveTo>
                <a:cubicBezTo>
                  <a:pt x="189377" y="151250"/>
                  <a:pt x="194200" y="151660"/>
                  <a:pt x="198688" y="153516"/>
                </a:cubicBezTo>
                <a:cubicBezTo>
                  <a:pt x="207622" y="157184"/>
                  <a:pt x="213491" y="165902"/>
                  <a:pt x="213491" y="175613"/>
                </a:cubicBezTo>
                <a:cubicBezTo>
                  <a:pt x="213405" y="188689"/>
                  <a:pt x="202875" y="199350"/>
                  <a:pt x="189755" y="199522"/>
                </a:cubicBezTo>
                <a:cubicBezTo>
                  <a:pt x="184921" y="199544"/>
                  <a:pt x="180303" y="198120"/>
                  <a:pt x="176425" y="195573"/>
                </a:cubicBezTo>
                <a:lnTo>
                  <a:pt x="168351" y="185879"/>
                </a:lnTo>
                <a:lnTo>
                  <a:pt x="174219" y="185879"/>
                </a:lnTo>
                <a:cubicBezTo>
                  <a:pt x="179485" y="185879"/>
                  <a:pt x="183758" y="181607"/>
                  <a:pt x="183758" y="176343"/>
                </a:cubicBezTo>
                <a:cubicBezTo>
                  <a:pt x="183758" y="171079"/>
                  <a:pt x="179485" y="166851"/>
                  <a:pt x="174219" y="166851"/>
                </a:cubicBezTo>
                <a:lnTo>
                  <a:pt x="168313" y="166851"/>
                </a:lnTo>
                <a:lnTo>
                  <a:pt x="172578" y="158781"/>
                </a:lnTo>
                <a:cubicBezTo>
                  <a:pt x="175988" y="155328"/>
                  <a:pt x="180271" y="153084"/>
                  <a:pt x="184824" y="152167"/>
                </a:cubicBezTo>
                <a:close/>
                <a:moveTo>
                  <a:pt x="112908" y="148887"/>
                </a:moveTo>
                <a:cubicBezTo>
                  <a:pt x="118082" y="147862"/>
                  <a:pt x="123552" y="148337"/>
                  <a:pt x="128644" y="150452"/>
                </a:cubicBezTo>
                <a:cubicBezTo>
                  <a:pt x="133737" y="152545"/>
                  <a:pt x="137945" y="156073"/>
                  <a:pt x="140879" y="160459"/>
                </a:cubicBezTo>
                <a:lnTo>
                  <a:pt x="142818" y="166851"/>
                </a:lnTo>
                <a:lnTo>
                  <a:pt x="139733" y="166851"/>
                </a:lnTo>
                <a:cubicBezTo>
                  <a:pt x="134511" y="166851"/>
                  <a:pt x="130238" y="171079"/>
                  <a:pt x="130238" y="176343"/>
                </a:cubicBezTo>
                <a:cubicBezTo>
                  <a:pt x="130238" y="181607"/>
                  <a:pt x="134511" y="185879"/>
                  <a:pt x="139733" y="185879"/>
                </a:cubicBezTo>
                <a:lnTo>
                  <a:pt x="141205" y="185879"/>
                </a:lnTo>
                <a:lnTo>
                  <a:pt x="137475" y="194845"/>
                </a:lnTo>
                <a:cubicBezTo>
                  <a:pt x="132550" y="199770"/>
                  <a:pt x="125753" y="202824"/>
                  <a:pt x="118243" y="202845"/>
                </a:cubicBezTo>
                <a:cubicBezTo>
                  <a:pt x="107195" y="202845"/>
                  <a:pt x="97269" y="196199"/>
                  <a:pt x="93083" y="186014"/>
                </a:cubicBezTo>
                <a:cubicBezTo>
                  <a:pt x="88853" y="175828"/>
                  <a:pt x="91184" y="164133"/>
                  <a:pt x="98952" y="156321"/>
                </a:cubicBezTo>
                <a:cubicBezTo>
                  <a:pt x="102858" y="152437"/>
                  <a:pt x="107735" y="149912"/>
                  <a:pt x="112908" y="148887"/>
                </a:cubicBezTo>
                <a:close/>
                <a:moveTo>
                  <a:pt x="233646" y="132066"/>
                </a:moveTo>
                <a:cubicBezTo>
                  <a:pt x="226352" y="132066"/>
                  <a:pt x="222727" y="140914"/>
                  <a:pt x="227863" y="146049"/>
                </a:cubicBezTo>
                <a:cubicBezTo>
                  <a:pt x="233042" y="151228"/>
                  <a:pt x="241846" y="147560"/>
                  <a:pt x="241846" y="140266"/>
                </a:cubicBezTo>
                <a:cubicBezTo>
                  <a:pt x="241846" y="135735"/>
                  <a:pt x="238177" y="132066"/>
                  <a:pt x="233646" y="132066"/>
                </a:cubicBezTo>
                <a:close/>
                <a:moveTo>
                  <a:pt x="228607" y="113535"/>
                </a:moveTo>
                <a:cubicBezTo>
                  <a:pt x="233775" y="112516"/>
                  <a:pt x="239235" y="112990"/>
                  <a:pt x="244306" y="115105"/>
                </a:cubicBezTo>
                <a:cubicBezTo>
                  <a:pt x="254491" y="119335"/>
                  <a:pt x="261094" y="129261"/>
                  <a:pt x="261094" y="140266"/>
                </a:cubicBezTo>
                <a:cubicBezTo>
                  <a:pt x="261051" y="155372"/>
                  <a:pt x="248751" y="167542"/>
                  <a:pt x="233646" y="167499"/>
                </a:cubicBezTo>
                <a:cubicBezTo>
                  <a:pt x="222684" y="167413"/>
                  <a:pt x="212801" y="160723"/>
                  <a:pt x="208615" y="150538"/>
                </a:cubicBezTo>
                <a:lnTo>
                  <a:pt x="208547" y="149808"/>
                </a:lnTo>
                <a:lnTo>
                  <a:pt x="212633" y="149808"/>
                </a:lnTo>
                <a:cubicBezTo>
                  <a:pt x="217899" y="149808"/>
                  <a:pt x="222129" y="145536"/>
                  <a:pt x="222129" y="140273"/>
                </a:cubicBezTo>
                <a:cubicBezTo>
                  <a:pt x="222129" y="135009"/>
                  <a:pt x="217899" y="130737"/>
                  <a:pt x="212633" y="130737"/>
                </a:cubicBezTo>
                <a:lnTo>
                  <a:pt x="209362" y="130737"/>
                </a:lnTo>
                <a:lnTo>
                  <a:pt x="214657" y="120931"/>
                </a:lnTo>
                <a:cubicBezTo>
                  <a:pt x="218562" y="117069"/>
                  <a:pt x="223439" y="114555"/>
                  <a:pt x="228607" y="113535"/>
                </a:cubicBezTo>
                <a:close/>
                <a:moveTo>
                  <a:pt x="107929" y="99698"/>
                </a:moveTo>
                <a:cubicBezTo>
                  <a:pt x="103441" y="99698"/>
                  <a:pt x="99772" y="103366"/>
                  <a:pt x="99772" y="107898"/>
                </a:cubicBezTo>
                <a:cubicBezTo>
                  <a:pt x="99772" y="112386"/>
                  <a:pt x="103441" y="116055"/>
                  <a:pt x="107929" y="116055"/>
                </a:cubicBezTo>
                <a:cubicBezTo>
                  <a:pt x="112460" y="116055"/>
                  <a:pt x="116129" y="112386"/>
                  <a:pt x="116129" y="107898"/>
                </a:cubicBezTo>
                <a:cubicBezTo>
                  <a:pt x="116129" y="103366"/>
                  <a:pt x="112460" y="99698"/>
                  <a:pt x="107929" y="99698"/>
                </a:cubicBezTo>
                <a:close/>
                <a:moveTo>
                  <a:pt x="132318" y="98377"/>
                </a:moveTo>
                <a:lnTo>
                  <a:pt x="159674" y="98377"/>
                </a:lnTo>
                <a:cubicBezTo>
                  <a:pt x="162350" y="98420"/>
                  <a:pt x="164940" y="99585"/>
                  <a:pt x="166709" y="101613"/>
                </a:cubicBezTo>
                <a:lnTo>
                  <a:pt x="192908" y="130737"/>
                </a:lnTo>
                <a:lnTo>
                  <a:pt x="209362" y="130737"/>
                </a:lnTo>
                <a:lnTo>
                  <a:pt x="207153" y="134828"/>
                </a:lnTo>
                <a:lnTo>
                  <a:pt x="208547" y="149808"/>
                </a:lnTo>
                <a:lnTo>
                  <a:pt x="188635" y="149808"/>
                </a:lnTo>
                <a:cubicBezTo>
                  <a:pt x="185916" y="149765"/>
                  <a:pt x="183370" y="148600"/>
                  <a:pt x="181557" y="146572"/>
                </a:cubicBezTo>
                <a:lnTo>
                  <a:pt x="155358" y="117405"/>
                </a:lnTo>
                <a:lnTo>
                  <a:pt x="131231" y="117405"/>
                </a:lnTo>
                <a:lnTo>
                  <a:pt x="135204" y="107898"/>
                </a:lnTo>
                <a:close/>
                <a:moveTo>
                  <a:pt x="102637" y="81167"/>
                </a:moveTo>
                <a:cubicBezTo>
                  <a:pt x="107810" y="80136"/>
                  <a:pt x="113280" y="80600"/>
                  <a:pt x="118373" y="82693"/>
                </a:cubicBezTo>
                <a:cubicBezTo>
                  <a:pt x="123466" y="84808"/>
                  <a:pt x="127673" y="88347"/>
                  <a:pt x="130608" y="92738"/>
                </a:cubicBezTo>
                <a:lnTo>
                  <a:pt x="132318" y="98377"/>
                </a:lnTo>
                <a:lnTo>
                  <a:pt x="125662" y="98377"/>
                </a:lnTo>
                <a:cubicBezTo>
                  <a:pt x="120397" y="98377"/>
                  <a:pt x="116124" y="102649"/>
                  <a:pt x="116124" y="107913"/>
                </a:cubicBezTo>
                <a:cubicBezTo>
                  <a:pt x="116124" y="113133"/>
                  <a:pt x="120397" y="117405"/>
                  <a:pt x="125662" y="117405"/>
                </a:cubicBezTo>
                <a:lnTo>
                  <a:pt x="131231" y="117405"/>
                </a:lnTo>
                <a:lnTo>
                  <a:pt x="127166" y="127130"/>
                </a:lnTo>
                <a:cubicBezTo>
                  <a:pt x="122236" y="132055"/>
                  <a:pt x="115438" y="135109"/>
                  <a:pt x="107929" y="135130"/>
                </a:cubicBezTo>
                <a:cubicBezTo>
                  <a:pt x="96924" y="135130"/>
                  <a:pt x="86998" y="128484"/>
                  <a:pt x="82768" y="118299"/>
                </a:cubicBezTo>
                <a:cubicBezTo>
                  <a:pt x="78582" y="108114"/>
                  <a:pt x="80913" y="96418"/>
                  <a:pt x="88681" y="88606"/>
                </a:cubicBezTo>
                <a:cubicBezTo>
                  <a:pt x="92587" y="84722"/>
                  <a:pt x="97463" y="82197"/>
                  <a:pt x="102637" y="81167"/>
                </a:cubicBezTo>
                <a:close/>
                <a:moveTo>
                  <a:pt x="157331" y="21183"/>
                </a:moveTo>
                <a:cubicBezTo>
                  <a:pt x="117100" y="50924"/>
                  <a:pt x="68926" y="67931"/>
                  <a:pt x="18982" y="70046"/>
                </a:cubicBezTo>
                <a:lnTo>
                  <a:pt x="18982" y="194016"/>
                </a:lnTo>
                <a:cubicBezTo>
                  <a:pt x="30853" y="267266"/>
                  <a:pt x="85027" y="326575"/>
                  <a:pt x="156943" y="345006"/>
                </a:cubicBezTo>
                <a:cubicBezTo>
                  <a:pt x="297536" y="305251"/>
                  <a:pt x="293824" y="188965"/>
                  <a:pt x="293521" y="184001"/>
                </a:cubicBezTo>
                <a:lnTo>
                  <a:pt x="293521" y="70262"/>
                </a:lnTo>
                <a:cubicBezTo>
                  <a:pt x="235721" y="70262"/>
                  <a:pt x="175893" y="33571"/>
                  <a:pt x="157331" y="21183"/>
                </a:cubicBezTo>
                <a:close/>
                <a:moveTo>
                  <a:pt x="151590" y="1845"/>
                </a:moveTo>
                <a:cubicBezTo>
                  <a:pt x="154957" y="-615"/>
                  <a:pt x="159576" y="-615"/>
                  <a:pt x="162943" y="1845"/>
                </a:cubicBezTo>
                <a:cubicBezTo>
                  <a:pt x="163677" y="2450"/>
                  <a:pt x="238182" y="56147"/>
                  <a:pt x="302414" y="50924"/>
                </a:cubicBezTo>
                <a:cubicBezTo>
                  <a:pt x="305047" y="50708"/>
                  <a:pt x="307680" y="51614"/>
                  <a:pt x="309623" y="53384"/>
                </a:cubicBezTo>
                <a:cubicBezTo>
                  <a:pt x="311565" y="55197"/>
                  <a:pt x="312687" y="57701"/>
                  <a:pt x="312687" y="60334"/>
                </a:cubicBezTo>
                <a:lnTo>
                  <a:pt x="312687" y="183526"/>
                </a:lnTo>
                <a:cubicBezTo>
                  <a:pt x="312687" y="184476"/>
                  <a:pt x="317824" y="321093"/>
                  <a:pt x="160266" y="364517"/>
                </a:cubicBezTo>
                <a:cubicBezTo>
                  <a:pt x="159230" y="364603"/>
                  <a:pt x="158238" y="364517"/>
                  <a:pt x="157202" y="364344"/>
                </a:cubicBezTo>
                <a:lnTo>
                  <a:pt x="155389" y="364344"/>
                </a:lnTo>
                <a:cubicBezTo>
                  <a:pt x="154180" y="364344"/>
                  <a:pt x="24421" y="337927"/>
                  <a:pt x="32" y="196562"/>
                </a:cubicBezTo>
                <a:cubicBezTo>
                  <a:pt x="-11" y="196044"/>
                  <a:pt x="-11" y="195483"/>
                  <a:pt x="32" y="194965"/>
                </a:cubicBezTo>
                <a:lnTo>
                  <a:pt x="32" y="60247"/>
                </a:lnTo>
                <a:cubicBezTo>
                  <a:pt x="32" y="57571"/>
                  <a:pt x="1198" y="55024"/>
                  <a:pt x="3183" y="53211"/>
                </a:cubicBezTo>
                <a:cubicBezTo>
                  <a:pt x="5169" y="51442"/>
                  <a:pt x="7759" y="50578"/>
                  <a:pt x="10392" y="50837"/>
                </a:cubicBezTo>
                <a:cubicBezTo>
                  <a:pt x="11083" y="50837"/>
                  <a:pt x="78639" y="56147"/>
                  <a:pt x="151590" y="1845"/>
                </a:cubicBezTo>
                <a:close/>
              </a:path>
            </a:pathLst>
          </a:custGeom>
          <a:solidFill>
            <a:srgbClr val="00D0C7"/>
          </a:solidFill>
          <a:ln>
            <a:noFill/>
          </a:ln>
        </p:spPr>
      </p:sp>
      <p:sp>
        <p:nvSpPr>
          <p:cNvPr id="9" name="文本框 8"/>
          <p:cNvSpPr txBox="1"/>
          <p:nvPr/>
        </p:nvSpPr>
        <p:spPr>
          <a:xfrm>
            <a:off x="8314055" y="3549650"/>
            <a:ext cx="2712720" cy="1938020"/>
          </a:xfrm>
          <a:prstGeom prst="rect">
            <a:avLst/>
          </a:prstGeom>
          <a:noFill/>
        </p:spPr>
        <p:txBody>
          <a:bodyPr wrap="square" rtlCol="0">
            <a:spAutoFit/>
          </a:bodyPr>
          <a:lstStyle/>
          <a:p>
            <a:pPr algn="ctr">
              <a:lnSpc>
                <a:spcPct val="200000"/>
              </a:lnSpc>
            </a:pPr>
            <a:r>
              <a:rPr lang="zh-CN" altLang="en-US" sz="1200">
                <a:solidFill>
                  <a:schemeClr val="bg1"/>
                </a:solidFill>
                <a:latin typeface="汉仪正圆 55简" panose="00020600040101010101" charset="-122"/>
                <a:ea typeface="汉仪正圆 55简" panose="00020600040101010101" charset="-122"/>
              </a:rPr>
              <a:t>如果一个title中存在一个非常长的子序列(例如，超过title长度的 y%)，这样子序列可以完全匹配body的一部分，我们认为这个标题是直接复制的来自body，样本会被过滤(y=70)</a:t>
            </a:r>
          </a:p>
        </p:txBody>
      </p:sp>
      <p:sp>
        <p:nvSpPr>
          <p:cNvPr id="11" name="文本框 10"/>
          <p:cNvSpPr txBox="1"/>
          <p:nvPr/>
        </p:nvSpPr>
        <p:spPr>
          <a:xfrm>
            <a:off x="8446770" y="3181350"/>
            <a:ext cx="2447290" cy="368300"/>
          </a:xfrm>
          <a:prstGeom prst="rect">
            <a:avLst/>
          </a:prstGeom>
          <a:noFill/>
        </p:spPr>
        <p:txBody>
          <a:bodyPr wrap="square" rtlCol="0">
            <a:spAutoFit/>
          </a:bodyPr>
          <a:lstStyle/>
          <a:p>
            <a:pPr algn="ctr"/>
            <a:r>
              <a:rPr lang="en-US" b="1">
                <a:solidFill>
                  <a:srgbClr val="00D0C7"/>
                </a:solidFill>
                <a:latin typeface="汉仪正圆 55简" panose="00020600040101010101" charset="-122"/>
                <a:ea typeface="汉仪正圆 55简" panose="00020600040101010101" charset="-122"/>
              </a:rPr>
              <a:t>Rule3</a:t>
            </a:r>
          </a:p>
        </p:txBody>
      </p:sp>
      <p:sp>
        <p:nvSpPr>
          <p:cNvPr id="2" name="文本框 1"/>
          <p:cNvSpPr txBox="1"/>
          <p:nvPr/>
        </p:nvSpPr>
        <p:spPr>
          <a:xfrm>
            <a:off x="1298575" y="3181350"/>
            <a:ext cx="2447290" cy="368300"/>
          </a:xfrm>
          <a:prstGeom prst="rect">
            <a:avLst/>
          </a:prstGeom>
          <a:noFill/>
        </p:spPr>
        <p:txBody>
          <a:bodyPr wrap="square" rtlCol="0">
            <a:spAutoFit/>
          </a:bodyPr>
          <a:lstStyle/>
          <a:p>
            <a:pPr algn="ctr"/>
            <a:r>
              <a:rPr lang="en-US" altLang="zh-CN" b="1">
                <a:solidFill>
                  <a:srgbClr val="00D0C7"/>
                </a:solidFill>
                <a:latin typeface="汉仪正圆 55简" panose="00020600040101010101" charset="-122"/>
                <a:ea typeface="汉仪正圆 55简" panose="00020600040101010101" charset="-122"/>
              </a:rPr>
              <a:t>Rule1</a:t>
            </a:r>
          </a:p>
        </p:txBody>
      </p:sp>
      <p:sp>
        <p:nvSpPr>
          <p:cNvPr id="8" name="文本框 7"/>
          <p:cNvSpPr txBox="1"/>
          <p:nvPr/>
        </p:nvSpPr>
        <p:spPr>
          <a:xfrm>
            <a:off x="1068070" y="3734435"/>
            <a:ext cx="2712720" cy="829945"/>
          </a:xfrm>
          <a:prstGeom prst="rect">
            <a:avLst/>
          </a:prstGeom>
          <a:noFill/>
        </p:spPr>
        <p:txBody>
          <a:bodyPr wrap="square" rtlCol="0">
            <a:spAutoFit/>
          </a:bodyPr>
          <a:lstStyle/>
          <a:p>
            <a:pPr algn="ctr">
              <a:lnSpc>
                <a:spcPct val="200000"/>
              </a:lnSpc>
            </a:pPr>
            <a:r>
              <a:rPr lang="en-US" altLang="zh-CN" sz="1200">
                <a:solidFill>
                  <a:schemeClr val="bg1"/>
                </a:solidFill>
                <a:latin typeface="汉仪正圆 55简" panose="00020600040101010101" charset="-122"/>
                <a:ea typeface="汉仪正圆 55简" panose="00020600040101010101" charset="-122"/>
              </a:rPr>
              <a:t>title</a:t>
            </a:r>
            <a:r>
              <a:rPr lang="zh-CN" altLang="en-US" sz="1200">
                <a:solidFill>
                  <a:schemeClr val="bg1"/>
                </a:solidFill>
                <a:latin typeface="汉仪正圆 55简" panose="00020600040101010101" charset="-122"/>
                <a:ea typeface="汉仪正圆 55简" panose="00020600040101010101" charset="-122"/>
              </a:rPr>
              <a:t>的长度小于</a:t>
            </a:r>
            <a:r>
              <a:rPr lang="en-US" altLang="zh-CN" sz="1200">
                <a:solidFill>
                  <a:schemeClr val="bg1"/>
                </a:solidFill>
                <a:latin typeface="汉仪正圆 55简" panose="00020600040101010101" charset="-122"/>
                <a:ea typeface="汉仪正圆 55简" panose="00020600040101010101" charset="-122"/>
              </a:rPr>
              <a:t>5</a:t>
            </a:r>
            <a:r>
              <a:rPr lang="zh-CN" altLang="en-US" sz="1200">
                <a:solidFill>
                  <a:schemeClr val="bg1"/>
                </a:solidFill>
                <a:latin typeface="汉仪正圆 55简" panose="00020600040101010101" charset="-122"/>
                <a:ea typeface="汉仪正圆 55简" panose="00020600040101010101" charset="-122"/>
              </a:rPr>
              <a:t>或大于</a:t>
            </a:r>
            <a:r>
              <a:rPr lang="en-US" altLang="zh-CN" sz="1200">
                <a:solidFill>
                  <a:schemeClr val="bg1"/>
                </a:solidFill>
                <a:latin typeface="汉仪正圆 55简" panose="00020600040101010101" charset="-122"/>
                <a:ea typeface="汉仪正圆 55简" panose="00020600040101010101" charset="-122"/>
              </a:rPr>
              <a:t>15</a:t>
            </a:r>
            <a:r>
              <a:rPr lang="zh-CN" altLang="en-US" sz="1200">
                <a:solidFill>
                  <a:schemeClr val="bg1"/>
                </a:solidFill>
                <a:latin typeface="汉仪正圆 55简" panose="00020600040101010101" charset="-122"/>
                <a:ea typeface="汉仪正圆 55简" panose="00020600040101010101" charset="-122"/>
              </a:rPr>
              <a:t>，或</a:t>
            </a:r>
            <a:r>
              <a:rPr lang="en-US" altLang="zh-CN" sz="1200">
                <a:solidFill>
                  <a:schemeClr val="bg1"/>
                </a:solidFill>
                <a:latin typeface="汉仪正圆 55简" panose="00020600040101010101" charset="-122"/>
                <a:ea typeface="汉仪正圆 55简" panose="00020600040101010101" charset="-122"/>
              </a:rPr>
              <a:t>title</a:t>
            </a:r>
            <a:r>
              <a:rPr lang="zh-CN" altLang="en-US" sz="1200">
                <a:solidFill>
                  <a:schemeClr val="bg1"/>
                </a:solidFill>
                <a:latin typeface="汉仪正圆 55简" panose="00020600040101010101" charset="-122"/>
                <a:ea typeface="汉仪正圆 55简" panose="00020600040101010101" charset="-122"/>
              </a:rPr>
              <a:t>含有</a:t>
            </a:r>
            <a:r>
              <a:rPr lang="en-US" altLang="zh-CN" sz="1200">
                <a:solidFill>
                  <a:schemeClr val="bg1"/>
                </a:solidFill>
                <a:latin typeface="汉仪正圆 55简" panose="00020600040101010101" charset="-122"/>
                <a:ea typeface="汉仪正圆 55简" panose="00020600040101010101" charset="-122"/>
              </a:rPr>
              <a:t>URL</a:t>
            </a:r>
            <a:r>
              <a:rPr lang="zh-CN" altLang="en-US" sz="1200">
                <a:solidFill>
                  <a:schemeClr val="bg1"/>
                </a:solidFill>
                <a:latin typeface="汉仪正圆 55简" panose="00020600040101010101" charset="-122"/>
                <a:ea typeface="汉仪正圆 55简" panose="00020600040101010101" charset="-122"/>
              </a:rPr>
              <a:t>的样本会被过滤</a:t>
            </a:r>
          </a:p>
        </p:txBody>
      </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6" grpId="1" animBg="1"/>
      <p:bldP spid="29" grpId="1"/>
      <p:bldP spid="30" grpId="1"/>
      <p:bldP spid="9" grpId="1"/>
      <p:bldP spid="11" grpId="1"/>
      <p:bldP spid="2" grpId="1"/>
      <p:bldP spid="8"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优化方式</a:t>
            </a:r>
          </a:p>
        </p:txBody>
      </p:sp>
      <p:pic>
        <p:nvPicPr>
          <p:cNvPr id="5" name="图片 4" descr="摄图网_401615338_蓝色粒子感地球（非企业商用）"/>
          <p:cNvPicPr>
            <a:picLocks noChangeAspect="1"/>
          </p:cNvPicPr>
          <p:nvPr/>
        </p:nvPicPr>
        <p:blipFill>
          <a:blip r:embed="rId3"/>
          <a:srcRect l="15546" r="14887"/>
          <a:stretch>
            <a:fillRect/>
          </a:stretch>
        </p:blipFill>
        <p:spPr>
          <a:xfrm>
            <a:off x="699135" y="1620520"/>
            <a:ext cx="4656455" cy="4462780"/>
          </a:xfrm>
          <a:prstGeom prst="rect">
            <a:avLst/>
          </a:prstGeom>
        </p:spPr>
      </p:pic>
      <p:sp>
        <p:nvSpPr>
          <p:cNvPr id="29" name="文本框 28"/>
          <p:cNvSpPr txBox="1"/>
          <p:nvPr/>
        </p:nvSpPr>
        <p:spPr>
          <a:xfrm>
            <a:off x="5763260" y="2201545"/>
            <a:ext cx="5474970" cy="82994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复制机制使用指针网络为令牌生成提供另一种访问，允许模型从输入（source sentence）序列中复制令牌。在每个解码步骤中：</a:t>
            </a:r>
          </a:p>
        </p:txBody>
      </p:sp>
      <p:sp>
        <p:nvSpPr>
          <p:cNvPr id="30" name="文本框 29"/>
          <p:cNvSpPr txBox="1"/>
          <p:nvPr/>
        </p:nvSpPr>
        <p:spPr>
          <a:xfrm>
            <a:off x="5469255" y="1620520"/>
            <a:ext cx="6609715" cy="645160"/>
          </a:xfrm>
          <a:prstGeom prst="rect">
            <a:avLst/>
          </a:prstGeom>
          <a:noFill/>
        </p:spPr>
        <p:txBody>
          <a:bodyPr wrap="square" rtlCol="0">
            <a:spAutoFit/>
          </a:bodyPr>
          <a:lstStyle/>
          <a:p>
            <a:pPr algn="ctr"/>
            <a:r>
              <a:rPr lang="zh-CN" altLang="en-US" b="1">
                <a:solidFill>
                  <a:srgbClr val="00D0C7"/>
                </a:solidFill>
                <a:latin typeface="汉仪正圆 55简" panose="00020600040101010101" charset="-122"/>
                <a:ea typeface="汉仪正圆 55简" panose="00020600040101010101" charset="-122"/>
              </a:rPr>
              <a:t>复制的机制：</a:t>
            </a:r>
          </a:p>
          <a:p>
            <a:pPr algn="ctr"/>
            <a:r>
              <a:rPr lang="zh-CN" altLang="en-US" b="1">
                <a:solidFill>
                  <a:srgbClr val="00D0C7"/>
                </a:solidFill>
                <a:latin typeface="汉仪正圆 55简" panose="00020600040101010101" charset="-122"/>
                <a:ea typeface="汉仪正圆 55简" panose="00020600040101010101" charset="-122"/>
              </a:rPr>
              <a:t>OpenNMT有通过使用 `-copy_attn` 选项激活的复制机制</a:t>
            </a:r>
          </a:p>
        </p:txBody>
      </p:sp>
      <p:grpSp>
        <p:nvGrpSpPr>
          <p:cNvPr id="9" name="组合 8"/>
          <p:cNvGrpSpPr/>
          <p:nvPr/>
        </p:nvGrpSpPr>
        <p:grpSpPr>
          <a:xfrm>
            <a:off x="5968365" y="3635375"/>
            <a:ext cx="2429510" cy="2082457"/>
            <a:chOff x="9399" y="5725"/>
            <a:chExt cx="3826" cy="2983"/>
          </a:xfrm>
        </p:grpSpPr>
        <p:sp>
          <p:nvSpPr>
            <p:cNvPr id="6" name="矩形 5"/>
            <p:cNvSpPr/>
            <p:nvPr/>
          </p:nvSpPr>
          <p:spPr>
            <a:xfrm>
              <a:off x="9399" y="5725"/>
              <a:ext cx="3826" cy="2874"/>
            </a:xfrm>
            <a:prstGeom prst="rect">
              <a:avLst/>
            </a:prstGeom>
            <a:solidFill>
              <a:srgbClr val="00D0C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iconfont-11117-5233415"/>
            <p:cNvSpPr>
              <a:spLocks noChangeAspect="1"/>
            </p:cNvSpPr>
            <p:nvPr/>
          </p:nvSpPr>
          <p:spPr bwMode="auto">
            <a:xfrm>
              <a:off x="10984" y="6070"/>
              <a:ext cx="657" cy="660"/>
            </a:xfrm>
            <a:custGeom>
              <a:avLst/>
              <a:gdLst>
                <a:gd name="connsiteX0" fmla="*/ 251221 w 350965"/>
                <a:gd name="connsiteY0" fmla="*/ 260871 h 351961"/>
                <a:gd name="connsiteX1" fmla="*/ 251221 w 350965"/>
                <a:gd name="connsiteY1" fmla="*/ 287727 h 351961"/>
                <a:gd name="connsiteX2" fmla="*/ 278080 w 350965"/>
                <a:gd name="connsiteY2" fmla="*/ 287727 h 351961"/>
                <a:gd name="connsiteX3" fmla="*/ 278080 w 350965"/>
                <a:gd name="connsiteY3" fmla="*/ 260871 h 351961"/>
                <a:gd name="connsiteX4" fmla="*/ 170643 w 350965"/>
                <a:gd name="connsiteY4" fmla="*/ 260871 h 351961"/>
                <a:gd name="connsiteX5" fmla="*/ 170643 w 350965"/>
                <a:gd name="connsiteY5" fmla="*/ 287727 h 351961"/>
                <a:gd name="connsiteX6" fmla="*/ 197502 w 350965"/>
                <a:gd name="connsiteY6" fmla="*/ 287727 h 351961"/>
                <a:gd name="connsiteX7" fmla="*/ 197502 w 350965"/>
                <a:gd name="connsiteY7" fmla="*/ 260871 h 351961"/>
                <a:gd name="connsiteX8" fmla="*/ 83372 w 350965"/>
                <a:gd name="connsiteY8" fmla="*/ 260871 h 351961"/>
                <a:gd name="connsiteX9" fmla="*/ 83372 w 350965"/>
                <a:gd name="connsiteY9" fmla="*/ 287727 h 351961"/>
                <a:gd name="connsiteX10" fmla="*/ 110232 w 350965"/>
                <a:gd name="connsiteY10" fmla="*/ 287727 h 351961"/>
                <a:gd name="connsiteX11" fmla="*/ 110232 w 350965"/>
                <a:gd name="connsiteY11" fmla="*/ 260871 h 351961"/>
                <a:gd name="connsiteX12" fmla="*/ 242572 w 350965"/>
                <a:gd name="connsiteY12" fmla="*/ 244574 h 351961"/>
                <a:gd name="connsiteX13" fmla="*/ 285729 w 350965"/>
                <a:gd name="connsiteY13" fmla="*/ 244574 h 351961"/>
                <a:gd name="connsiteX14" fmla="*/ 294378 w 350965"/>
                <a:gd name="connsiteY14" fmla="*/ 253179 h 351961"/>
                <a:gd name="connsiteX15" fmla="*/ 294378 w 350965"/>
                <a:gd name="connsiteY15" fmla="*/ 296375 h 351961"/>
                <a:gd name="connsiteX16" fmla="*/ 285729 w 350965"/>
                <a:gd name="connsiteY16" fmla="*/ 304979 h 351961"/>
                <a:gd name="connsiteX17" fmla="*/ 242572 w 350965"/>
                <a:gd name="connsiteY17" fmla="*/ 304979 h 351961"/>
                <a:gd name="connsiteX18" fmla="*/ 233923 w 350965"/>
                <a:gd name="connsiteY18" fmla="*/ 296375 h 351961"/>
                <a:gd name="connsiteX19" fmla="*/ 233923 w 350965"/>
                <a:gd name="connsiteY19" fmla="*/ 253179 h 351961"/>
                <a:gd name="connsiteX20" fmla="*/ 242572 w 350965"/>
                <a:gd name="connsiteY20" fmla="*/ 244574 h 351961"/>
                <a:gd name="connsiteX21" fmla="*/ 162950 w 350965"/>
                <a:gd name="connsiteY21" fmla="*/ 244574 h 351961"/>
                <a:gd name="connsiteX22" fmla="*/ 206108 w 350965"/>
                <a:gd name="connsiteY22" fmla="*/ 244574 h 351961"/>
                <a:gd name="connsiteX23" fmla="*/ 214757 w 350965"/>
                <a:gd name="connsiteY23" fmla="*/ 253179 h 351961"/>
                <a:gd name="connsiteX24" fmla="*/ 214757 w 350965"/>
                <a:gd name="connsiteY24" fmla="*/ 296375 h 351961"/>
                <a:gd name="connsiteX25" fmla="*/ 206108 w 350965"/>
                <a:gd name="connsiteY25" fmla="*/ 304979 h 351961"/>
                <a:gd name="connsiteX26" fmla="*/ 162950 w 350965"/>
                <a:gd name="connsiteY26" fmla="*/ 304979 h 351961"/>
                <a:gd name="connsiteX27" fmla="*/ 154345 w 350965"/>
                <a:gd name="connsiteY27" fmla="*/ 296375 h 351961"/>
                <a:gd name="connsiteX28" fmla="*/ 154345 w 350965"/>
                <a:gd name="connsiteY28" fmla="*/ 253179 h 351961"/>
                <a:gd name="connsiteX29" fmla="*/ 162950 w 350965"/>
                <a:gd name="connsiteY29" fmla="*/ 244574 h 351961"/>
                <a:gd name="connsiteX30" fmla="*/ 75680 w 350965"/>
                <a:gd name="connsiteY30" fmla="*/ 244574 h 351961"/>
                <a:gd name="connsiteX31" fmla="*/ 118837 w 350965"/>
                <a:gd name="connsiteY31" fmla="*/ 244574 h 351961"/>
                <a:gd name="connsiteX32" fmla="*/ 127486 w 350965"/>
                <a:gd name="connsiteY32" fmla="*/ 253179 h 351961"/>
                <a:gd name="connsiteX33" fmla="*/ 127486 w 350965"/>
                <a:gd name="connsiteY33" fmla="*/ 296375 h 351961"/>
                <a:gd name="connsiteX34" fmla="*/ 118837 w 350965"/>
                <a:gd name="connsiteY34" fmla="*/ 304979 h 351961"/>
                <a:gd name="connsiteX35" fmla="*/ 75680 w 350965"/>
                <a:gd name="connsiteY35" fmla="*/ 304979 h 351961"/>
                <a:gd name="connsiteX36" fmla="*/ 67031 w 350965"/>
                <a:gd name="connsiteY36" fmla="*/ 296375 h 351961"/>
                <a:gd name="connsiteX37" fmla="*/ 67031 w 350965"/>
                <a:gd name="connsiteY37" fmla="*/ 253179 h 351961"/>
                <a:gd name="connsiteX38" fmla="*/ 75680 w 350965"/>
                <a:gd name="connsiteY38" fmla="*/ 244574 h 351961"/>
                <a:gd name="connsiteX39" fmla="*/ 251221 w 350965"/>
                <a:gd name="connsiteY39" fmla="*/ 184126 h 351961"/>
                <a:gd name="connsiteX40" fmla="*/ 251221 w 350965"/>
                <a:gd name="connsiteY40" fmla="*/ 210982 h 351961"/>
                <a:gd name="connsiteX41" fmla="*/ 278080 w 350965"/>
                <a:gd name="connsiteY41" fmla="*/ 210982 h 351961"/>
                <a:gd name="connsiteX42" fmla="*/ 278080 w 350965"/>
                <a:gd name="connsiteY42" fmla="*/ 184126 h 351961"/>
                <a:gd name="connsiteX43" fmla="*/ 170643 w 350965"/>
                <a:gd name="connsiteY43" fmla="*/ 184126 h 351961"/>
                <a:gd name="connsiteX44" fmla="*/ 170643 w 350965"/>
                <a:gd name="connsiteY44" fmla="*/ 210982 h 351961"/>
                <a:gd name="connsiteX45" fmla="*/ 197502 w 350965"/>
                <a:gd name="connsiteY45" fmla="*/ 210982 h 351961"/>
                <a:gd name="connsiteX46" fmla="*/ 197502 w 350965"/>
                <a:gd name="connsiteY46" fmla="*/ 184126 h 351961"/>
                <a:gd name="connsiteX47" fmla="*/ 83372 w 350965"/>
                <a:gd name="connsiteY47" fmla="*/ 184126 h 351961"/>
                <a:gd name="connsiteX48" fmla="*/ 83372 w 350965"/>
                <a:gd name="connsiteY48" fmla="*/ 210982 h 351961"/>
                <a:gd name="connsiteX49" fmla="*/ 110232 w 350965"/>
                <a:gd name="connsiteY49" fmla="*/ 210982 h 351961"/>
                <a:gd name="connsiteX50" fmla="*/ 110232 w 350965"/>
                <a:gd name="connsiteY50" fmla="*/ 184126 h 351961"/>
                <a:gd name="connsiteX51" fmla="*/ 242572 w 350965"/>
                <a:gd name="connsiteY51" fmla="*/ 167830 h 351961"/>
                <a:gd name="connsiteX52" fmla="*/ 285729 w 350965"/>
                <a:gd name="connsiteY52" fmla="*/ 167830 h 351961"/>
                <a:gd name="connsiteX53" fmla="*/ 294378 w 350965"/>
                <a:gd name="connsiteY53" fmla="*/ 176478 h 351961"/>
                <a:gd name="connsiteX54" fmla="*/ 294378 w 350965"/>
                <a:gd name="connsiteY54" fmla="*/ 219630 h 351961"/>
                <a:gd name="connsiteX55" fmla="*/ 285729 w 350965"/>
                <a:gd name="connsiteY55" fmla="*/ 228278 h 351961"/>
                <a:gd name="connsiteX56" fmla="*/ 242572 w 350965"/>
                <a:gd name="connsiteY56" fmla="*/ 228278 h 351961"/>
                <a:gd name="connsiteX57" fmla="*/ 233923 w 350965"/>
                <a:gd name="connsiteY57" fmla="*/ 219630 h 351961"/>
                <a:gd name="connsiteX58" fmla="*/ 233923 w 350965"/>
                <a:gd name="connsiteY58" fmla="*/ 176478 h 351961"/>
                <a:gd name="connsiteX59" fmla="*/ 242572 w 350965"/>
                <a:gd name="connsiteY59" fmla="*/ 167830 h 351961"/>
                <a:gd name="connsiteX60" fmla="*/ 162950 w 350965"/>
                <a:gd name="connsiteY60" fmla="*/ 167830 h 351961"/>
                <a:gd name="connsiteX61" fmla="*/ 206108 w 350965"/>
                <a:gd name="connsiteY61" fmla="*/ 167830 h 351961"/>
                <a:gd name="connsiteX62" fmla="*/ 214757 w 350965"/>
                <a:gd name="connsiteY62" fmla="*/ 176478 h 351961"/>
                <a:gd name="connsiteX63" fmla="*/ 214757 w 350965"/>
                <a:gd name="connsiteY63" fmla="*/ 219630 h 351961"/>
                <a:gd name="connsiteX64" fmla="*/ 206108 w 350965"/>
                <a:gd name="connsiteY64" fmla="*/ 228278 h 351961"/>
                <a:gd name="connsiteX65" fmla="*/ 162950 w 350965"/>
                <a:gd name="connsiteY65" fmla="*/ 228278 h 351961"/>
                <a:gd name="connsiteX66" fmla="*/ 154345 w 350965"/>
                <a:gd name="connsiteY66" fmla="*/ 219630 h 351961"/>
                <a:gd name="connsiteX67" fmla="*/ 154345 w 350965"/>
                <a:gd name="connsiteY67" fmla="*/ 176478 h 351961"/>
                <a:gd name="connsiteX68" fmla="*/ 162950 w 350965"/>
                <a:gd name="connsiteY68" fmla="*/ 167830 h 351961"/>
                <a:gd name="connsiteX69" fmla="*/ 75680 w 350965"/>
                <a:gd name="connsiteY69" fmla="*/ 167830 h 351961"/>
                <a:gd name="connsiteX70" fmla="*/ 118837 w 350965"/>
                <a:gd name="connsiteY70" fmla="*/ 167830 h 351961"/>
                <a:gd name="connsiteX71" fmla="*/ 127486 w 350965"/>
                <a:gd name="connsiteY71" fmla="*/ 176478 h 351961"/>
                <a:gd name="connsiteX72" fmla="*/ 127486 w 350965"/>
                <a:gd name="connsiteY72" fmla="*/ 219630 h 351961"/>
                <a:gd name="connsiteX73" fmla="*/ 118837 w 350965"/>
                <a:gd name="connsiteY73" fmla="*/ 228278 h 351961"/>
                <a:gd name="connsiteX74" fmla="*/ 75680 w 350965"/>
                <a:gd name="connsiteY74" fmla="*/ 228278 h 351961"/>
                <a:gd name="connsiteX75" fmla="*/ 67031 w 350965"/>
                <a:gd name="connsiteY75" fmla="*/ 219630 h 351961"/>
                <a:gd name="connsiteX76" fmla="*/ 67031 w 350965"/>
                <a:gd name="connsiteY76" fmla="*/ 176478 h 351961"/>
                <a:gd name="connsiteX77" fmla="*/ 75680 w 350965"/>
                <a:gd name="connsiteY77" fmla="*/ 167830 h 351961"/>
                <a:gd name="connsiteX78" fmla="*/ 350009 w 350965"/>
                <a:gd name="connsiteY78" fmla="*/ 129501 h 351961"/>
                <a:gd name="connsiteX79" fmla="*/ 350965 w 350965"/>
                <a:gd name="connsiteY79" fmla="*/ 130457 h 351961"/>
                <a:gd name="connsiteX80" fmla="*/ 350009 w 350965"/>
                <a:gd name="connsiteY80" fmla="*/ 131314 h 351961"/>
                <a:gd name="connsiteX81" fmla="*/ 18207 w 350965"/>
                <a:gd name="connsiteY81" fmla="*/ 121809 h 351961"/>
                <a:gd name="connsiteX82" fmla="*/ 333714 w 350965"/>
                <a:gd name="connsiteY82" fmla="*/ 121809 h 351961"/>
                <a:gd name="connsiteX83" fmla="*/ 333714 w 350965"/>
                <a:gd name="connsiteY83" fmla="*/ 139062 h 351961"/>
                <a:gd name="connsiteX84" fmla="*/ 18207 w 350965"/>
                <a:gd name="connsiteY84" fmla="*/ 139062 h 351961"/>
                <a:gd name="connsiteX85" fmla="*/ 246397 w 350965"/>
                <a:gd name="connsiteY85" fmla="*/ 57534 h 351961"/>
                <a:gd name="connsiteX86" fmla="*/ 263694 w 350965"/>
                <a:gd name="connsiteY86" fmla="*/ 57534 h 351961"/>
                <a:gd name="connsiteX87" fmla="*/ 263694 w 350965"/>
                <a:gd name="connsiteY87" fmla="*/ 74833 h 351961"/>
                <a:gd name="connsiteX88" fmla="*/ 255045 w 350965"/>
                <a:gd name="connsiteY88" fmla="*/ 83437 h 351961"/>
                <a:gd name="connsiteX89" fmla="*/ 246397 w 350965"/>
                <a:gd name="connsiteY89" fmla="*/ 74833 h 351961"/>
                <a:gd name="connsiteX90" fmla="*/ 81417 w 350965"/>
                <a:gd name="connsiteY90" fmla="*/ 57534 h 351961"/>
                <a:gd name="connsiteX91" fmla="*/ 98714 w 350965"/>
                <a:gd name="connsiteY91" fmla="*/ 57534 h 351961"/>
                <a:gd name="connsiteX92" fmla="*/ 98714 w 350965"/>
                <a:gd name="connsiteY92" fmla="*/ 75789 h 351961"/>
                <a:gd name="connsiteX93" fmla="*/ 90066 w 350965"/>
                <a:gd name="connsiteY93" fmla="*/ 84393 h 351961"/>
                <a:gd name="connsiteX94" fmla="*/ 81417 w 350965"/>
                <a:gd name="connsiteY94" fmla="*/ 75789 h 351961"/>
                <a:gd name="connsiteX95" fmla="*/ 263694 w 350965"/>
                <a:gd name="connsiteY95" fmla="*/ 40284 h 351961"/>
                <a:gd name="connsiteX96" fmla="*/ 341362 w 350965"/>
                <a:gd name="connsiteY96" fmla="*/ 40284 h 351961"/>
                <a:gd name="connsiteX97" fmla="*/ 350009 w 350965"/>
                <a:gd name="connsiteY97" fmla="*/ 48931 h 351961"/>
                <a:gd name="connsiteX98" fmla="*/ 350009 w 350965"/>
                <a:gd name="connsiteY98" fmla="*/ 129501 h 351961"/>
                <a:gd name="connsiteX99" fmla="*/ 342316 w 350965"/>
                <a:gd name="connsiteY99" fmla="*/ 121809 h 351961"/>
                <a:gd name="connsiteX100" fmla="*/ 333714 w 350965"/>
                <a:gd name="connsiteY100" fmla="*/ 121809 h 351961"/>
                <a:gd name="connsiteX101" fmla="*/ 333714 w 350965"/>
                <a:gd name="connsiteY101" fmla="*/ 57534 h 351961"/>
                <a:gd name="connsiteX102" fmla="*/ 263694 w 350965"/>
                <a:gd name="connsiteY102" fmla="*/ 57534 h 351961"/>
                <a:gd name="connsiteX103" fmla="*/ 98714 w 350965"/>
                <a:gd name="connsiteY103" fmla="*/ 40284 h 351961"/>
                <a:gd name="connsiteX104" fmla="*/ 246397 w 350965"/>
                <a:gd name="connsiteY104" fmla="*/ 40284 h 351961"/>
                <a:gd name="connsiteX105" fmla="*/ 246397 w 350965"/>
                <a:gd name="connsiteY105" fmla="*/ 57534 h 351961"/>
                <a:gd name="connsiteX106" fmla="*/ 98714 w 350965"/>
                <a:gd name="connsiteY106" fmla="*/ 57534 h 351961"/>
                <a:gd name="connsiteX107" fmla="*/ 8604 w 350965"/>
                <a:gd name="connsiteY107" fmla="*/ 40284 h 351961"/>
                <a:gd name="connsiteX108" fmla="*/ 81417 w 350965"/>
                <a:gd name="connsiteY108" fmla="*/ 40284 h 351961"/>
                <a:gd name="connsiteX109" fmla="*/ 81417 w 350965"/>
                <a:gd name="connsiteY109" fmla="*/ 57534 h 351961"/>
                <a:gd name="connsiteX110" fmla="*/ 18207 w 350965"/>
                <a:gd name="connsiteY110" fmla="*/ 57534 h 351961"/>
                <a:gd name="connsiteX111" fmla="*/ 18207 w 350965"/>
                <a:gd name="connsiteY111" fmla="*/ 121809 h 351961"/>
                <a:gd name="connsiteX112" fmla="*/ 13356 w 350965"/>
                <a:gd name="connsiteY112" fmla="*/ 121809 h 351961"/>
                <a:gd name="connsiteX113" fmla="*/ 4707 w 350965"/>
                <a:gd name="connsiteY113" fmla="*/ 130457 h 351961"/>
                <a:gd name="connsiteX114" fmla="*/ 13356 w 350965"/>
                <a:gd name="connsiteY114" fmla="*/ 139062 h 351961"/>
                <a:gd name="connsiteX115" fmla="*/ 18207 w 350965"/>
                <a:gd name="connsiteY115" fmla="*/ 139062 h 351961"/>
                <a:gd name="connsiteX116" fmla="*/ 18207 w 350965"/>
                <a:gd name="connsiteY116" fmla="*/ 334667 h 351961"/>
                <a:gd name="connsiteX117" fmla="*/ 333714 w 350965"/>
                <a:gd name="connsiteY117" fmla="*/ 334667 h 351961"/>
                <a:gd name="connsiteX118" fmla="*/ 333714 w 350965"/>
                <a:gd name="connsiteY118" fmla="*/ 139062 h 351961"/>
                <a:gd name="connsiteX119" fmla="*/ 341360 w 350965"/>
                <a:gd name="connsiteY119" fmla="*/ 139062 h 351961"/>
                <a:gd name="connsiteX120" fmla="*/ 350009 w 350965"/>
                <a:gd name="connsiteY120" fmla="*/ 131314 h 351961"/>
                <a:gd name="connsiteX121" fmla="*/ 350009 w 350965"/>
                <a:gd name="connsiteY121" fmla="*/ 343314 h 351961"/>
                <a:gd name="connsiteX122" fmla="*/ 341362 w 350965"/>
                <a:gd name="connsiteY122" fmla="*/ 351961 h 351961"/>
                <a:gd name="connsiteX123" fmla="*/ 8604 w 350965"/>
                <a:gd name="connsiteY123" fmla="*/ 351961 h 351961"/>
                <a:gd name="connsiteX124" fmla="*/ 0 w 350965"/>
                <a:gd name="connsiteY124" fmla="*/ 343314 h 351961"/>
                <a:gd name="connsiteX125" fmla="*/ 0 w 350965"/>
                <a:gd name="connsiteY125" fmla="*/ 48931 h 351961"/>
                <a:gd name="connsiteX126" fmla="*/ 8604 w 350965"/>
                <a:gd name="connsiteY126" fmla="*/ 40284 h 351961"/>
                <a:gd name="connsiteX127" fmla="*/ 255045 w 350965"/>
                <a:gd name="connsiteY127" fmla="*/ 956 h 351961"/>
                <a:gd name="connsiteX128" fmla="*/ 263694 w 350965"/>
                <a:gd name="connsiteY128" fmla="*/ 9604 h 351961"/>
                <a:gd name="connsiteX129" fmla="*/ 263694 w 350965"/>
                <a:gd name="connsiteY129" fmla="*/ 40284 h 351961"/>
                <a:gd name="connsiteX130" fmla="*/ 246397 w 350965"/>
                <a:gd name="connsiteY130" fmla="*/ 40284 h 351961"/>
                <a:gd name="connsiteX131" fmla="*/ 246397 w 350965"/>
                <a:gd name="connsiteY131" fmla="*/ 9604 h 351961"/>
                <a:gd name="connsiteX132" fmla="*/ 255045 w 350965"/>
                <a:gd name="connsiteY132" fmla="*/ 956 h 351961"/>
                <a:gd name="connsiteX133" fmla="*/ 90066 w 350965"/>
                <a:gd name="connsiteY133" fmla="*/ 0 h 351961"/>
                <a:gd name="connsiteX134" fmla="*/ 98714 w 350965"/>
                <a:gd name="connsiteY134" fmla="*/ 8648 h 351961"/>
                <a:gd name="connsiteX135" fmla="*/ 98714 w 350965"/>
                <a:gd name="connsiteY135" fmla="*/ 40284 h 351961"/>
                <a:gd name="connsiteX136" fmla="*/ 81417 w 350965"/>
                <a:gd name="connsiteY136" fmla="*/ 40284 h 351961"/>
                <a:gd name="connsiteX137" fmla="*/ 81417 w 350965"/>
                <a:gd name="connsiteY137" fmla="*/ 8648 h 351961"/>
                <a:gd name="connsiteX138" fmla="*/ 90066 w 350965"/>
                <a:gd name="connsiteY138" fmla="*/ 0 h 351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350965" h="351961">
                  <a:moveTo>
                    <a:pt x="251221" y="260871"/>
                  </a:moveTo>
                  <a:lnTo>
                    <a:pt x="251221" y="287727"/>
                  </a:lnTo>
                  <a:lnTo>
                    <a:pt x="278080" y="287727"/>
                  </a:lnTo>
                  <a:lnTo>
                    <a:pt x="278080" y="260871"/>
                  </a:lnTo>
                  <a:close/>
                  <a:moveTo>
                    <a:pt x="170643" y="260871"/>
                  </a:moveTo>
                  <a:lnTo>
                    <a:pt x="170643" y="287727"/>
                  </a:lnTo>
                  <a:lnTo>
                    <a:pt x="197502" y="287727"/>
                  </a:lnTo>
                  <a:lnTo>
                    <a:pt x="197502" y="260871"/>
                  </a:lnTo>
                  <a:close/>
                  <a:moveTo>
                    <a:pt x="83372" y="260871"/>
                  </a:moveTo>
                  <a:lnTo>
                    <a:pt x="83372" y="287727"/>
                  </a:lnTo>
                  <a:lnTo>
                    <a:pt x="110232" y="287727"/>
                  </a:lnTo>
                  <a:lnTo>
                    <a:pt x="110232" y="260871"/>
                  </a:lnTo>
                  <a:close/>
                  <a:moveTo>
                    <a:pt x="242572" y="244574"/>
                  </a:moveTo>
                  <a:lnTo>
                    <a:pt x="285729" y="244574"/>
                  </a:lnTo>
                  <a:cubicBezTo>
                    <a:pt x="290510" y="244574"/>
                    <a:pt x="294378" y="248399"/>
                    <a:pt x="294378" y="253179"/>
                  </a:cubicBezTo>
                  <a:lnTo>
                    <a:pt x="294378" y="296375"/>
                  </a:lnTo>
                  <a:cubicBezTo>
                    <a:pt x="294378" y="301155"/>
                    <a:pt x="290510" y="304979"/>
                    <a:pt x="285729" y="304979"/>
                  </a:cubicBezTo>
                  <a:lnTo>
                    <a:pt x="242572" y="304979"/>
                  </a:lnTo>
                  <a:cubicBezTo>
                    <a:pt x="237791" y="304979"/>
                    <a:pt x="233923" y="301155"/>
                    <a:pt x="233923" y="296375"/>
                  </a:cubicBezTo>
                  <a:lnTo>
                    <a:pt x="233923" y="253179"/>
                  </a:lnTo>
                  <a:cubicBezTo>
                    <a:pt x="233923" y="248399"/>
                    <a:pt x="237791" y="244574"/>
                    <a:pt x="242572" y="244574"/>
                  </a:cubicBezTo>
                  <a:close/>
                  <a:moveTo>
                    <a:pt x="162950" y="244574"/>
                  </a:moveTo>
                  <a:lnTo>
                    <a:pt x="206108" y="244574"/>
                  </a:lnTo>
                  <a:cubicBezTo>
                    <a:pt x="210932" y="244574"/>
                    <a:pt x="214757" y="248399"/>
                    <a:pt x="214757" y="253179"/>
                  </a:cubicBezTo>
                  <a:lnTo>
                    <a:pt x="214757" y="296375"/>
                  </a:lnTo>
                  <a:cubicBezTo>
                    <a:pt x="213800" y="301155"/>
                    <a:pt x="210932" y="304979"/>
                    <a:pt x="206108" y="304979"/>
                  </a:cubicBezTo>
                  <a:lnTo>
                    <a:pt x="162950" y="304979"/>
                  </a:lnTo>
                  <a:cubicBezTo>
                    <a:pt x="158170" y="304979"/>
                    <a:pt x="154345" y="301155"/>
                    <a:pt x="154345" y="296375"/>
                  </a:cubicBezTo>
                  <a:lnTo>
                    <a:pt x="154345" y="253179"/>
                  </a:lnTo>
                  <a:cubicBezTo>
                    <a:pt x="154345" y="248399"/>
                    <a:pt x="158170" y="244574"/>
                    <a:pt x="162950" y="244574"/>
                  </a:cubicBezTo>
                  <a:close/>
                  <a:moveTo>
                    <a:pt x="75680" y="244574"/>
                  </a:moveTo>
                  <a:lnTo>
                    <a:pt x="118837" y="244574"/>
                  </a:lnTo>
                  <a:cubicBezTo>
                    <a:pt x="123618" y="244574"/>
                    <a:pt x="127486" y="248399"/>
                    <a:pt x="127486" y="253179"/>
                  </a:cubicBezTo>
                  <a:lnTo>
                    <a:pt x="127486" y="296375"/>
                  </a:lnTo>
                  <a:cubicBezTo>
                    <a:pt x="126530" y="301155"/>
                    <a:pt x="122662" y="304979"/>
                    <a:pt x="118837" y="304979"/>
                  </a:cubicBezTo>
                  <a:lnTo>
                    <a:pt x="75680" y="304979"/>
                  </a:lnTo>
                  <a:cubicBezTo>
                    <a:pt x="70899" y="304979"/>
                    <a:pt x="67031" y="301155"/>
                    <a:pt x="67031" y="296375"/>
                  </a:cubicBezTo>
                  <a:lnTo>
                    <a:pt x="67031" y="253179"/>
                  </a:lnTo>
                  <a:cubicBezTo>
                    <a:pt x="67031" y="248399"/>
                    <a:pt x="70899" y="244574"/>
                    <a:pt x="75680" y="244574"/>
                  </a:cubicBezTo>
                  <a:close/>
                  <a:moveTo>
                    <a:pt x="251221" y="184126"/>
                  </a:moveTo>
                  <a:lnTo>
                    <a:pt x="251221" y="210982"/>
                  </a:lnTo>
                  <a:lnTo>
                    <a:pt x="278080" y="210982"/>
                  </a:lnTo>
                  <a:lnTo>
                    <a:pt x="278080" y="184126"/>
                  </a:lnTo>
                  <a:close/>
                  <a:moveTo>
                    <a:pt x="170643" y="184126"/>
                  </a:moveTo>
                  <a:lnTo>
                    <a:pt x="170643" y="210982"/>
                  </a:lnTo>
                  <a:lnTo>
                    <a:pt x="197502" y="210982"/>
                  </a:lnTo>
                  <a:lnTo>
                    <a:pt x="197502" y="184126"/>
                  </a:lnTo>
                  <a:close/>
                  <a:moveTo>
                    <a:pt x="83372" y="184126"/>
                  </a:moveTo>
                  <a:lnTo>
                    <a:pt x="83372" y="210982"/>
                  </a:lnTo>
                  <a:lnTo>
                    <a:pt x="110232" y="210982"/>
                  </a:lnTo>
                  <a:lnTo>
                    <a:pt x="110232" y="184126"/>
                  </a:lnTo>
                  <a:close/>
                  <a:moveTo>
                    <a:pt x="242572" y="167830"/>
                  </a:moveTo>
                  <a:lnTo>
                    <a:pt x="285729" y="167830"/>
                  </a:lnTo>
                  <a:cubicBezTo>
                    <a:pt x="290510" y="167830"/>
                    <a:pt x="294378" y="171697"/>
                    <a:pt x="294378" y="176478"/>
                  </a:cubicBezTo>
                  <a:lnTo>
                    <a:pt x="294378" y="219630"/>
                  </a:lnTo>
                  <a:cubicBezTo>
                    <a:pt x="294378" y="224410"/>
                    <a:pt x="290510" y="228278"/>
                    <a:pt x="285729" y="228278"/>
                  </a:cubicBezTo>
                  <a:lnTo>
                    <a:pt x="242572" y="228278"/>
                  </a:lnTo>
                  <a:cubicBezTo>
                    <a:pt x="237791" y="228278"/>
                    <a:pt x="233923" y="224410"/>
                    <a:pt x="233923" y="219630"/>
                  </a:cubicBezTo>
                  <a:lnTo>
                    <a:pt x="233923" y="176478"/>
                  </a:lnTo>
                  <a:cubicBezTo>
                    <a:pt x="233923" y="171697"/>
                    <a:pt x="237791" y="167830"/>
                    <a:pt x="242572" y="167830"/>
                  </a:cubicBezTo>
                  <a:close/>
                  <a:moveTo>
                    <a:pt x="162950" y="167830"/>
                  </a:moveTo>
                  <a:lnTo>
                    <a:pt x="206108" y="167830"/>
                  </a:lnTo>
                  <a:cubicBezTo>
                    <a:pt x="210932" y="167830"/>
                    <a:pt x="214757" y="171697"/>
                    <a:pt x="214757" y="176478"/>
                  </a:cubicBezTo>
                  <a:lnTo>
                    <a:pt x="214757" y="219630"/>
                  </a:lnTo>
                  <a:cubicBezTo>
                    <a:pt x="213800" y="224410"/>
                    <a:pt x="210932" y="228278"/>
                    <a:pt x="206108" y="228278"/>
                  </a:cubicBezTo>
                  <a:lnTo>
                    <a:pt x="162950" y="228278"/>
                  </a:lnTo>
                  <a:cubicBezTo>
                    <a:pt x="158170" y="228278"/>
                    <a:pt x="154345" y="224410"/>
                    <a:pt x="154345" y="219630"/>
                  </a:cubicBezTo>
                  <a:lnTo>
                    <a:pt x="154345" y="176478"/>
                  </a:lnTo>
                  <a:cubicBezTo>
                    <a:pt x="154345" y="171697"/>
                    <a:pt x="158170" y="167830"/>
                    <a:pt x="162950" y="167830"/>
                  </a:cubicBezTo>
                  <a:close/>
                  <a:moveTo>
                    <a:pt x="75680" y="167830"/>
                  </a:moveTo>
                  <a:lnTo>
                    <a:pt x="118837" y="167830"/>
                  </a:lnTo>
                  <a:cubicBezTo>
                    <a:pt x="123618" y="167830"/>
                    <a:pt x="127486" y="171697"/>
                    <a:pt x="127486" y="176478"/>
                  </a:cubicBezTo>
                  <a:lnTo>
                    <a:pt x="127486" y="219630"/>
                  </a:lnTo>
                  <a:cubicBezTo>
                    <a:pt x="126530" y="224410"/>
                    <a:pt x="122662" y="228278"/>
                    <a:pt x="118837" y="228278"/>
                  </a:cubicBezTo>
                  <a:lnTo>
                    <a:pt x="75680" y="228278"/>
                  </a:lnTo>
                  <a:cubicBezTo>
                    <a:pt x="70899" y="228278"/>
                    <a:pt x="67031" y="224410"/>
                    <a:pt x="67031" y="219630"/>
                  </a:cubicBezTo>
                  <a:lnTo>
                    <a:pt x="67031" y="176478"/>
                  </a:lnTo>
                  <a:cubicBezTo>
                    <a:pt x="67031" y="171697"/>
                    <a:pt x="70899" y="167830"/>
                    <a:pt x="75680" y="167830"/>
                  </a:cubicBezTo>
                  <a:close/>
                  <a:moveTo>
                    <a:pt x="350009" y="129501"/>
                  </a:moveTo>
                  <a:lnTo>
                    <a:pt x="350965" y="130457"/>
                  </a:lnTo>
                  <a:lnTo>
                    <a:pt x="350009" y="131314"/>
                  </a:lnTo>
                  <a:close/>
                  <a:moveTo>
                    <a:pt x="18207" y="121809"/>
                  </a:moveTo>
                  <a:lnTo>
                    <a:pt x="333714" y="121809"/>
                  </a:lnTo>
                  <a:lnTo>
                    <a:pt x="333714" y="139062"/>
                  </a:lnTo>
                  <a:lnTo>
                    <a:pt x="18207" y="139062"/>
                  </a:lnTo>
                  <a:close/>
                  <a:moveTo>
                    <a:pt x="246397" y="57534"/>
                  </a:moveTo>
                  <a:lnTo>
                    <a:pt x="263694" y="57534"/>
                  </a:lnTo>
                  <a:lnTo>
                    <a:pt x="263694" y="74833"/>
                  </a:lnTo>
                  <a:cubicBezTo>
                    <a:pt x="263694" y="79613"/>
                    <a:pt x="259826" y="83437"/>
                    <a:pt x="255045" y="83437"/>
                  </a:cubicBezTo>
                  <a:cubicBezTo>
                    <a:pt x="250265" y="83437"/>
                    <a:pt x="246397" y="79613"/>
                    <a:pt x="246397" y="74833"/>
                  </a:cubicBezTo>
                  <a:close/>
                  <a:moveTo>
                    <a:pt x="81417" y="57534"/>
                  </a:moveTo>
                  <a:lnTo>
                    <a:pt x="98714" y="57534"/>
                  </a:lnTo>
                  <a:lnTo>
                    <a:pt x="98714" y="75789"/>
                  </a:lnTo>
                  <a:cubicBezTo>
                    <a:pt x="98714" y="80569"/>
                    <a:pt x="94846" y="84393"/>
                    <a:pt x="90066" y="84393"/>
                  </a:cubicBezTo>
                  <a:cubicBezTo>
                    <a:pt x="85285" y="84393"/>
                    <a:pt x="81417" y="80569"/>
                    <a:pt x="81417" y="75789"/>
                  </a:cubicBezTo>
                  <a:close/>
                  <a:moveTo>
                    <a:pt x="263694" y="40284"/>
                  </a:moveTo>
                  <a:lnTo>
                    <a:pt x="341362" y="40284"/>
                  </a:lnTo>
                  <a:cubicBezTo>
                    <a:pt x="346142" y="40284"/>
                    <a:pt x="350009" y="44108"/>
                    <a:pt x="350009" y="48931"/>
                  </a:cubicBezTo>
                  <a:lnTo>
                    <a:pt x="350009" y="129501"/>
                  </a:lnTo>
                  <a:lnTo>
                    <a:pt x="342316" y="121809"/>
                  </a:lnTo>
                  <a:lnTo>
                    <a:pt x="333714" y="121809"/>
                  </a:lnTo>
                  <a:lnTo>
                    <a:pt x="333714" y="57534"/>
                  </a:lnTo>
                  <a:lnTo>
                    <a:pt x="263694" y="57534"/>
                  </a:lnTo>
                  <a:close/>
                  <a:moveTo>
                    <a:pt x="98714" y="40284"/>
                  </a:moveTo>
                  <a:lnTo>
                    <a:pt x="246397" y="40284"/>
                  </a:lnTo>
                  <a:lnTo>
                    <a:pt x="246397" y="57534"/>
                  </a:lnTo>
                  <a:lnTo>
                    <a:pt x="98714" y="57534"/>
                  </a:lnTo>
                  <a:close/>
                  <a:moveTo>
                    <a:pt x="8604" y="40284"/>
                  </a:moveTo>
                  <a:lnTo>
                    <a:pt x="81417" y="40284"/>
                  </a:lnTo>
                  <a:lnTo>
                    <a:pt x="81417" y="57534"/>
                  </a:lnTo>
                  <a:lnTo>
                    <a:pt x="18207" y="57534"/>
                  </a:lnTo>
                  <a:lnTo>
                    <a:pt x="18207" y="121809"/>
                  </a:lnTo>
                  <a:lnTo>
                    <a:pt x="13356" y="121809"/>
                  </a:lnTo>
                  <a:cubicBezTo>
                    <a:pt x="8532" y="121809"/>
                    <a:pt x="4707" y="125633"/>
                    <a:pt x="4707" y="130457"/>
                  </a:cubicBezTo>
                  <a:cubicBezTo>
                    <a:pt x="4707" y="135237"/>
                    <a:pt x="8532" y="139062"/>
                    <a:pt x="13356" y="139062"/>
                  </a:cubicBezTo>
                  <a:lnTo>
                    <a:pt x="18207" y="139062"/>
                  </a:lnTo>
                  <a:lnTo>
                    <a:pt x="18207" y="334667"/>
                  </a:lnTo>
                  <a:lnTo>
                    <a:pt x="333714" y="334667"/>
                  </a:lnTo>
                  <a:lnTo>
                    <a:pt x="333714" y="139062"/>
                  </a:lnTo>
                  <a:lnTo>
                    <a:pt x="341360" y="139062"/>
                  </a:lnTo>
                  <a:lnTo>
                    <a:pt x="350009" y="131314"/>
                  </a:lnTo>
                  <a:lnTo>
                    <a:pt x="350009" y="343314"/>
                  </a:lnTo>
                  <a:cubicBezTo>
                    <a:pt x="350965" y="348094"/>
                    <a:pt x="347141" y="351961"/>
                    <a:pt x="341362" y="351961"/>
                  </a:cubicBezTo>
                  <a:lnTo>
                    <a:pt x="8604" y="351961"/>
                  </a:lnTo>
                  <a:cubicBezTo>
                    <a:pt x="3824" y="351961"/>
                    <a:pt x="0" y="348094"/>
                    <a:pt x="0" y="343314"/>
                  </a:cubicBezTo>
                  <a:lnTo>
                    <a:pt x="0" y="48931"/>
                  </a:lnTo>
                  <a:cubicBezTo>
                    <a:pt x="0" y="44108"/>
                    <a:pt x="3824" y="40284"/>
                    <a:pt x="8604" y="40284"/>
                  </a:cubicBezTo>
                  <a:close/>
                  <a:moveTo>
                    <a:pt x="255045" y="956"/>
                  </a:moveTo>
                  <a:cubicBezTo>
                    <a:pt x="259826" y="956"/>
                    <a:pt x="263694" y="4824"/>
                    <a:pt x="263694" y="9604"/>
                  </a:cubicBezTo>
                  <a:lnTo>
                    <a:pt x="263694" y="40284"/>
                  </a:lnTo>
                  <a:lnTo>
                    <a:pt x="246397" y="40284"/>
                  </a:lnTo>
                  <a:lnTo>
                    <a:pt x="246397" y="9604"/>
                  </a:lnTo>
                  <a:cubicBezTo>
                    <a:pt x="246397" y="4824"/>
                    <a:pt x="250265" y="956"/>
                    <a:pt x="255045" y="956"/>
                  </a:cubicBezTo>
                  <a:close/>
                  <a:moveTo>
                    <a:pt x="90066" y="0"/>
                  </a:moveTo>
                  <a:cubicBezTo>
                    <a:pt x="94846" y="0"/>
                    <a:pt x="98714" y="3824"/>
                    <a:pt x="98714" y="8648"/>
                  </a:cubicBezTo>
                  <a:lnTo>
                    <a:pt x="98714" y="40284"/>
                  </a:lnTo>
                  <a:lnTo>
                    <a:pt x="81417" y="40284"/>
                  </a:lnTo>
                  <a:lnTo>
                    <a:pt x="81417" y="8648"/>
                  </a:lnTo>
                  <a:cubicBezTo>
                    <a:pt x="81417" y="3824"/>
                    <a:pt x="85285" y="0"/>
                    <a:pt x="90066" y="0"/>
                  </a:cubicBezTo>
                  <a:close/>
                </a:path>
              </a:pathLst>
            </a:custGeom>
            <a:solidFill>
              <a:srgbClr val="00D0C7"/>
            </a:solidFill>
            <a:ln>
              <a:noFill/>
            </a:ln>
          </p:spPr>
        </p:sp>
        <p:sp>
          <p:nvSpPr>
            <p:cNvPr id="8" name="文本框 7"/>
            <p:cNvSpPr txBox="1"/>
            <p:nvPr/>
          </p:nvSpPr>
          <p:spPr>
            <a:xfrm>
              <a:off x="9399" y="6991"/>
              <a:ext cx="3826" cy="1717"/>
            </a:xfrm>
            <a:prstGeom prst="rect">
              <a:avLst/>
            </a:prstGeom>
            <a:noFill/>
          </p:spPr>
          <p:txBody>
            <a:bodyPr wrap="square" rtlCol="0">
              <a:spAutoFit/>
            </a:bodyPr>
            <a:lstStyle/>
            <a:p>
              <a:pPr algn="ctr">
                <a:lnSpc>
                  <a:spcPct val="200000"/>
                </a:lnSpc>
              </a:pPr>
              <a:r>
                <a:rPr lang="zh-CN" altLang="en-US" sz="1200">
                  <a:solidFill>
                    <a:schemeClr val="bg1"/>
                  </a:solidFill>
                  <a:latin typeface="汉仪正圆 55简" panose="00020600040101010101" charset="-122"/>
                  <a:ea typeface="汉仪正圆 55简" panose="00020600040101010101" charset="-122"/>
                </a:rPr>
                <a:t>具有复制机制的 iTAPE 不仅试图根据对固定词汇表的学习理解生成目标令牌（传统方式）</a:t>
              </a:r>
            </a:p>
          </p:txBody>
        </p:sp>
      </p:grpSp>
      <p:grpSp>
        <p:nvGrpSpPr>
          <p:cNvPr id="15" name="组合 10"/>
          <p:cNvGrpSpPr/>
          <p:nvPr/>
        </p:nvGrpSpPr>
        <p:grpSpPr>
          <a:xfrm>
            <a:off x="8954135" y="3635375"/>
            <a:ext cx="2444115" cy="2178422"/>
            <a:chOff x="9376" y="5725"/>
            <a:chExt cx="3849" cy="3073"/>
          </a:xfrm>
        </p:grpSpPr>
        <p:sp>
          <p:nvSpPr>
            <p:cNvPr id="16" name="矩形 15"/>
            <p:cNvSpPr/>
            <p:nvPr/>
          </p:nvSpPr>
          <p:spPr>
            <a:xfrm>
              <a:off x="9399" y="5725"/>
              <a:ext cx="3826" cy="2874"/>
            </a:xfrm>
            <a:prstGeom prst="rect">
              <a:avLst/>
            </a:prstGeom>
            <a:solidFill>
              <a:srgbClr val="00D0C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iconfont-11117-5233415"/>
            <p:cNvSpPr>
              <a:spLocks noChangeAspect="1"/>
            </p:cNvSpPr>
            <p:nvPr/>
          </p:nvSpPr>
          <p:spPr bwMode="auto">
            <a:xfrm>
              <a:off x="10994" y="6070"/>
              <a:ext cx="636" cy="660"/>
            </a:xfrm>
            <a:custGeom>
              <a:avLst/>
              <a:gdLst>
                <a:gd name="connsiteX0" fmla="*/ 66132 w 333675"/>
                <a:gd name="connsiteY0" fmla="*/ 160229 h 346258"/>
                <a:gd name="connsiteX1" fmla="*/ 175430 w 333675"/>
                <a:gd name="connsiteY1" fmla="*/ 160229 h 346258"/>
                <a:gd name="connsiteX2" fmla="*/ 184078 w 333675"/>
                <a:gd name="connsiteY2" fmla="*/ 168834 h 346258"/>
                <a:gd name="connsiteX3" fmla="*/ 184078 w 333675"/>
                <a:gd name="connsiteY3" fmla="*/ 286829 h 346258"/>
                <a:gd name="connsiteX4" fmla="*/ 175430 w 333675"/>
                <a:gd name="connsiteY4" fmla="*/ 294478 h 346258"/>
                <a:gd name="connsiteX5" fmla="*/ 166825 w 333675"/>
                <a:gd name="connsiteY5" fmla="*/ 285873 h 346258"/>
                <a:gd name="connsiteX6" fmla="*/ 166825 w 333675"/>
                <a:gd name="connsiteY6" fmla="*/ 177483 h 346258"/>
                <a:gd name="connsiteX7" fmla="*/ 66132 w 333675"/>
                <a:gd name="connsiteY7" fmla="*/ 177483 h 346258"/>
                <a:gd name="connsiteX8" fmla="*/ 57484 w 333675"/>
                <a:gd name="connsiteY8" fmla="*/ 168834 h 346258"/>
                <a:gd name="connsiteX9" fmla="*/ 66132 w 333675"/>
                <a:gd name="connsiteY9" fmla="*/ 160229 h 346258"/>
                <a:gd name="connsiteX10" fmla="*/ 66133 w 333675"/>
                <a:gd name="connsiteY10" fmla="*/ 93060 h 346258"/>
                <a:gd name="connsiteX11" fmla="*/ 237804 w 333675"/>
                <a:gd name="connsiteY11" fmla="*/ 93060 h 346258"/>
                <a:gd name="connsiteX12" fmla="*/ 246409 w 333675"/>
                <a:gd name="connsiteY12" fmla="*/ 101666 h 346258"/>
                <a:gd name="connsiteX13" fmla="*/ 246409 w 333675"/>
                <a:gd name="connsiteY13" fmla="*/ 285872 h 346258"/>
                <a:gd name="connsiteX14" fmla="*/ 237804 w 333675"/>
                <a:gd name="connsiteY14" fmla="*/ 294478 h 346258"/>
                <a:gd name="connsiteX15" fmla="*/ 229155 w 333675"/>
                <a:gd name="connsiteY15" fmla="*/ 285872 h 346258"/>
                <a:gd name="connsiteX16" fmla="*/ 229155 w 333675"/>
                <a:gd name="connsiteY16" fmla="*/ 110315 h 346258"/>
                <a:gd name="connsiteX17" fmla="*/ 66133 w 333675"/>
                <a:gd name="connsiteY17" fmla="*/ 110315 h 346258"/>
                <a:gd name="connsiteX18" fmla="*/ 57484 w 333675"/>
                <a:gd name="connsiteY18" fmla="*/ 101666 h 346258"/>
                <a:gd name="connsiteX19" fmla="*/ 66133 w 333675"/>
                <a:gd name="connsiteY19" fmla="*/ 93060 h 346258"/>
                <a:gd name="connsiteX20" fmla="*/ 66131 w 333675"/>
                <a:gd name="connsiteY20" fmla="*/ 28787 h 346258"/>
                <a:gd name="connsiteX21" fmla="*/ 301039 w 333675"/>
                <a:gd name="connsiteY21" fmla="*/ 28787 h 346258"/>
                <a:gd name="connsiteX22" fmla="*/ 309686 w 333675"/>
                <a:gd name="connsiteY22" fmla="*/ 37436 h 346258"/>
                <a:gd name="connsiteX23" fmla="*/ 309686 w 333675"/>
                <a:gd name="connsiteY23" fmla="*/ 286828 h 346258"/>
                <a:gd name="connsiteX24" fmla="*/ 301039 w 333675"/>
                <a:gd name="connsiteY24" fmla="*/ 294478 h 346258"/>
                <a:gd name="connsiteX25" fmla="*/ 292435 w 333675"/>
                <a:gd name="connsiteY25" fmla="*/ 285872 h 346258"/>
                <a:gd name="connsiteX26" fmla="*/ 292435 w 333675"/>
                <a:gd name="connsiteY26" fmla="*/ 46042 h 346258"/>
                <a:gd name="connsiteX27" fmla="*/ 66131 w 333675"/>
                <a:gd name="connsiteY27" fmla="*/ 46042 h 346258"/>
                <a:gd name="connsiteX28" fmla="*/ 57484 w 333675"/>
                <a:gd name="connsiteY28" fmla="*/ 37436 h 346258"/>
                <a:gd name="connsiteX29" fmla="*/ 66131 w 333675"/>
                <a:gd name="connsiteY29" fmla="*/ 28787 h 346258"/>
                <a:gd name="connsiteX30" fmla="*/ 0 w 333675"/>
                <a:gd name="connsiteY30" fmla="*/ 0 h 346258"/>
                <a:gd name="connsiteX31" fmla="*/ 18204 w 333675"/>
                <a:gd name="connsiteY31" fmla="*/ 0 h 346258"/>
                <a:gd name="connsiteX32" fmla="*/ 18204 w 333675"/>
                <a:gd name="connsiteY32" fmla="*/ 329004 h 346258"/>
                <a:gd name="connsiteX33" fmla="*/ 333675 w 333675"/>
                <a:gd name="connsiteY33" fmla="*/ 329004 h 346258"/>
                <a:gd name="connsiteX34" fmla="*/ 333675 w 333675"/>
                <a:gd name="connsiteY34" fmla="*/ 346258 h 346258"/>
                <a:gd name="connsiteX35" fmla="*/ 8603 w 333675"/>
                <a:gd name="connsiteY35" fmla="*/ 346258 h 346258"/>
                <a:gd name="connsiteX36" fmla="*/ 0 w 333675"/>
                <a:gd name="connsiteY36" fmla="*/ 337609 h 34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33675" h="346258">
                  <a:moveTo>
                    <a:pt x="66132" y="160229"/>
                  </a:moveTo>
                  <a:lnTo>
                    <a:pt x="175430" y="160229"/>
                  </a:lnTo>
                  <a:cubicBezTo>
                    <a:pt x="180254" y="160229"/>
                    <a:pt x="184078" y="164053"/>
                    <a:pt x="184078" y="168834"/>
                  </a:cubicBezTo>
                  <a:lnTo>
                    <a:pt x="184078" y="286829"/>
                  </a:lnTo>
                  <a:cubicBezTo>
                    <a:pt x="185034" y="290653"/>
                    <a:pt x="180254" y="294478"/>
                    <a:pt x="175430" y="294478"/>
                  </a:cubicBezTo>
                  <a:cubicBezTo>
                    <a:pt x="170649" y="294478"/>
                    <a:pt x="166825" y="290653"/>
                    <a:pt x="166825" y="285873"/>
                  </a:cubicBezTo>
                  <a:lnTo>
                    <a:pt x="166825" y="177483"/>
                  </a:lnTo>
                  <a:lnTo>
                    <a:pt x="66132" y="177483"/>
                  </a:lnTo>
                  <a:cubicBezTo>
                    <a:pt x="61308" y="177483"/>
                    <a:pt x="57484" y="173658"/>
                    <a:pt x="57484" y="168834"/>
                  </a:cubicBezTo>
                  <a:cubicBezTo>
                    <a:pt x="57484" y="164053"/>
                    <a:pt x="61308" y="160229"/>
                    <a:pt x="66132" y="160229"/>
                  </a:cubicBezTo>
                  <a:close/>
                  <a:moveTo>
                    <a:pt x="66133" y="93060"/>
                  </a:moveTo>
                  <a:lnTo>
                    <a:pt x="237804" y="93060"/>
                  </a:lnTo>
                  <a:cubicBezTo>
                    <a:pt x="242584" y="93060"/>
                    <a:pt x="246409" y="96885"/>
                    <a:pt x="246409" y="101666"/>
                  </a:cubicBezTo>
                  <a:lnTo>
                    <a:pt x="246409" y="285872"/>
                  </a:lnTo>
                  <a:cubicBezTo>
                    <a:pt x="246409" y="290653"/>
                    <a:pt x="242584" y="294478"/>
                    <a:pt x="237804" y="294478"/>
                  </a:cubicBezTo>
                  <a:cubicBezTo>
                    <a:pt x="233023" y="294478"/>
                    <a:pt x="229155" y="290653"/>
                    <a:pt x="229155" y="285872"/>
                  </a:cubicBezTo>
                  <a:lnTo>
                    <a:pt x="229155" y="110315"/>
                  </a:lnTo>
                  <a:lnTo>
                    <a:pt x="66133" y="110315"/>
                  </a:lnTo>
                  <a:cubicBezTo>
                    <a:pt x="61309" y="110315"/>
                    <a:pt x="57484" y="106491"/>
                    <a:pt x="57484" y="101666"/>
                  </a:cubicBezTo>
                  <a:cubicBezTo>
                    <a:pt x="57484" y="96885"/>
                    <a:pt x="61309" y="93060"/>
                    <a:pt x="66133" y="93060"/>
                  </a:cubicBezTo>
                  <a:close/>
                  <a:moveTo>
                    <a:pt x="66131" y="28787"/>
                  </a:moveTo>
                  <a:lnTo>
                    <a:pt x="301039" y="28787"/>
                  </a:lnTo>
                  <a:cubicBezTo>
                    <a:pt x="305862" y="28787"/>
                    <a:pt x="309686" y="32612"/>
                    <a:pt x="309686" y="37436"/>
                  </a:cubicBezTo>
                  <a:lnTo>
                    <a:pt x="309686" y="286828"/>
                  </a:lnTo>
                  <a:cubicBezTo>
                    <a:pt x="309686" y="290653"/>
                    <a:pt x="305862" y="294478"/>
                    <a:pt x="301039" y="294478"/>
                  </a:cubicBezTo>
                  <a:cubicBezTo>
                    <a:pt x="296259" y="294478"/>
                    <a:pt x="292435" y="290653"/>
                    <a:pt x="292435" y="285872"/>
                  </a:cubicBezTo>
                  <a:lnTo>
                    <a:pt x="292435" y="46042"/>
                  </a:lnTo>
                  <a:lnTo>
                    <a:pt x="66131" y="46042"/>
                  </a:lnTo>
                  <a:cubicBezTo>
                    <a:pt x="61308" y="46042"/>
                    <a:pt x="57484" y="42217"/>
                    <a:pt x="57484" y="37436"/>
                  </a:cubicBezTo>
                  <a:cubicBezTo>
                    <a:pt x="57484" y="32612"/>
                    <a:pt x="61308" y="28787"/>
                    <a:pt x="66131" y="28787"/>
                  </a:cubicBezTo>
                  <a:close/>
                  <a:moveTo>
                    <a:pt x="0" y="0"/>
                  </a:moveTo>
                  <a:lnTo>
                    <a:pt x="18204" y="0"/>
                  </a:lnTo>
                  <a:lnTo>
                    <a:pt x="18204" y="329004"/>
                  </a:lnTo>
                  <a:lnTo>
                    <a:pt x="333675" y="329004"/>
                  </a:lnTo>
                  <a:lnTo>
                    <a:pt x="333675" y="346258"/>
                  </a:lnTo>
                  <a:lnTo>
                    <a:pt x="8603" y="346258"/>
                  </a:lnTo>
                  <a:cubicBezTo>
                    <a:pt x="3823" y="346258"/>
                    <a:pt x="0" y="342434"/>
                    <a:pt x="0" y="337609"/>
                  </a:cubicBezTo>
                  <a:close/>
                </a:path>
              </a:pathLst>
            </a:custGeom>
            <a:solidFill>
              <a:srgbClr val="00D0C7"/>
            </a:solidFill>
            <a:ln>
              <a:noFill/>
            </a:ln>
          </p:spPr>
        </p:sp>
        <p:sp>
          <p:nvSpPr>
            <p:cNvPr id="18" name="文本框 17"/>
            <p:cNvSpPr txBox="1"/>
            <p:nvPr/>
          </p:nvSpPr>
          <p:spPr>
            <a:xfrm>
              <a:off x="9376" y="6846"/>
              <a:ext cx="3826" cy="1952"/>
            </a:xfrm>
            <a:prstGeom prst="rect">
              <a:avLst/>
            </a:prstGeom>
            <a:noFill/>
          </p:spPr>
          <p:txBody>
            <a:bodyPr wrap="square" rtlCol="0">
              <a:spAutoFit/>
            </a:bodyPr>
            <a:lstStyle/>
            <a:p>
              <a:pPr algn="ctr">
                <a:lnSpc>
                  <a:spcPct val="200000"/>
                </a:lnSpc>
              </a:pPr>
              <a:r>
                <a:rPr lang="zh-CN" altLang="en-US" sz="1400" b="1">
                  <a:solidFill>
                    <a:schemeClr val="bg1"/>
                  </a:solidFill>
                  <a:latin typeface="汉仪正圆 55简" panose="00020600040101010101" charset="-122"/>
                  <a:ea typeface="汉仪正圆 55简" panose="00020600040101010101" charset="-122"/>
                </a:rPr>
                <a:t>而且还根据整个输入序列的attention直接从输入中复制任何必要的令牌</a:t>
              </a:r>
            </a:p>
          </p:txBody>
        </p:sp>
      </p:gr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29" grpId="1"/>
      <p:bldP spid="30"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优化方式</a:t>
            </a:r>
          </a:p>
        </p:txBody>
      </p:sp>
      <p:pic>
        <p:nvPicPr>
          <p:cNvPr id="5" name="图片 4" descr="摄图网_401615338_蓝色粒子感地球（非企业商用）"/>
          <p:cNvPicPr>
            <a:picLocks noChangeAspect="1"/>
          </p:cNvPicPr>
          <p:nvPr/>
        </p:nvPicPr>
        <p:blipFill>
          <a:blip r:embed="rId3"/>
          <a:srcRect l="15546" r="14887"/>
          <a:stretch>
            <a:fillRect/>
          </a:stretch>
        </p:blipFill>
        <p:spPr>
          <a:xfrm>
            <a:off x="699135" y="1620520"/>
            <a:ext cx="4656455" cy="4462780"/>
          </a:xfrm>
          <a:prstGeom prst="rect">
            <a:avLst/>
          </a:prstGeom>
        </p:spPr>
      </p:pic>
      <p:sp>
        <p:nvSpPr>
          <p:cNvPr id="29" name="文本框 28"/>
          <p:cNvSpPr txBox="1"/>
          <p:nvPr/>
        </p:nvSpPr>
        <p:spPr>
          <a:xfrm>
            <a:off x="5763260" y="2201545"/>
            <a:ext cx="5474970" cy="82994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复制机制使用指针网络为令牌生成提供另一种访问，允许模型从输入（source sentence）序列中复制令牌。在每个解码步骤中：</a:t>
            </a:r>
          </a:p>
        </p:txBody>
      </p:sp>
      <p:sp>
        <p:nvSpPr>
          <p:cNvPr id="30" name="文本框 29"/>
          <p:cNvSpPr txBox="1"/>
          <p:nvPr/>
        </p:nvSpPr>
        <p:spPr>
          <a:xfrm>
            <a:off x="5469255" y="1620520"/>
            <a:ext cx="6609715" cy="645160"/>
          </a:xfrm>
          <a:prstGeom prst="rect">
            <a:avLst/>
          </a:prstGeom>
          <a:noFill/>
        </p:spPr>
        <p:txBody>
          <a:bodyPr wrap="square" rtlCol="0">
            <a:spAutoFit/>
          </a:bodyPr>
          <a:lstStyle/>
          <a:p>
            <a:pPr algn="ctr"/>
            <a:r>
              <a:rPr lang="zh-CN" altLang="en-US" b="1">
                <a:solidFill>
                  <a:srgbClr val="00D0C7"/>
                </a:solidFill>
                <a:latin typeface="汉仪正圆 55简" panose="00020600040101010101" charset="-122"/>
                <a:ea typeface="汉仪正圆 55简" panose="00020600040101010101" charset="-122"/>
              </a:rPr>
              <a:t>复制的机制：</a:t>
            </a:r>
          </a:p>
          <a:p>
            <a:pPr algn="ctr"/>
            <a:r>
              <a:rPr lang="zh-CN" altLang="en-US" b="1">
                <a:solidFill>
                  <a:srgbClr val="00D0C7"/>
                </a:solidFill>
                <a:latin typeface="汉仪正圆 55简" panose="00020600040101010101" charset="-122"/>
                <a:ea typeface="汉仪正圆 55简" panose="00020600040101010101" charset="-122"/>
              </a:rPr>
              <a:t>OpenNMT有通过使用 `-copy_attn` 选项激活的复制机制</a:t>
            </a:r>
          </a:p>
        </p:txBody>
      </p:sp>
      <p:grpSp>
        <p:nvGrpSpPr>
          <p:cNvPr id="9" name="组合 8"/>
          <p:cNvGrpSpPr/>
          <p:nvPr/>
        </p:nvGrpSpPr>
        <p:grpSpPr>
          <a:xfrm>
            <a:off x="5968365" y="3635375"/>
            <a:ext cx="2429510" cy="2002790"/>
            <a:chOff x="9399" y="5725"/>
            <a:chExt cx="3826" cy="3154"/>
          </a:xfrm>
        </p:grpSpPr>
        <p:sp>
          <p:nvSpPr>
            <p:cNvPr id="6" name="矩形 5"/>
            <p:cNvSpPr/>
            <p:nvPr/>
          </p:nvSpPr>
          <p:spPr>
            <a:xfrm>
              <a:off x="9399" y="5725"/>
              <a:ext cx="3826" cy="2874"/>
            </a:xfrm>
            <a:prstGeom prst="rect">
              <a:avLst/>
            </a:prstGeom>
            <a:solidFill>
              <a:srgbClr val="00D0C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iconfont-11117-5233415"/>
            <p:cNvSpPr>
              <a:spLocks noChangeAspect="1"/>
            </p:cNvSpPr>
            <p:nvPr/>
          </p:nvSpPr>
          <p:spPr bwMode="auto">
            <a:xfrm>
              <a:off x="10984" y="6070"/>
              <a:ext cx="657" cy="660"/>
            </a:xfrm>
            <a:custGeom>
              <a:avLst/>
              <a:gdLst>
                <a:gd name="connsiteX0" fmla="*/ 251221 w 350965"/>
                <a:gd name="connsiteY0" fmla="*/ 260871 h 351961"/>
                <a:gd name="connsiteX1" fmla="*/ 251221 w 350965"/>
                <a:gd name="connsiteY1" fmla="*/ 287727 h 351961"/>
                <a:gd name="connsiteX2" fmla="*/ 278080 w 350965"/>
                <a:gd name="connsiteY2" fmla="*/ 287727 h 351961"/>
                <a:gd name="connsiteX3" fmla="*/ 278080 w 350965"/>
                <a:gd name="connsiteY3" fmla="*/ 260871 h 351961"/>
                <a:gd name="connsiteX4" fmla="*/ 170643 w 350965"/>
                <a:gd name="connsiteY4" fmla="*/ 260871 h 351961"/>
                <a:gd name="connsiteX5" fmla="*/ 170643 w 350965"/>
                <a:gd name="connsiteY5" fmla="*/ 287727 h 351961"/>
                <a:gd name="connsiteX6" fmla="*/ 197502 w 350965"/>
                <a:gd name="connsiteY6" fmla="*/ 287727 h 351961"/>
                <a:gd name="connsiteX7" fmla="*/ 197502 w 350965"/>
                <a:gd name="connsiteY7" fmla="*/ 260871 h 351961"/>
                <a:gd name="connsiteX8" fmla="*/ 83372 w 350965"/>
                <a:gd name="connsiteY8" fmla="*/ 260871 h 351961"/>
                <a:gd name="connsiteX9" fmla="*/ 83372 w 350965"/>
                <a:gd name="connsiteY9" fmla="*/ 287727 h 351961"/>
                <a:gd name="connsiteX10" fmla="*/ 110232 w 350965"/>
                <a:gd name="connsiteY10" fmla="*/ 287727 h 351961"/>
                <a:gd name="connsiteX11" fmla="*/ 110232 w 350965"/>
                <a:gd name="connsiteY11" fmla="*/ 260871 h 351961"/>
                <a:gd name="connsiteX12" fmla="*/ 242572 w 350965"/>
                <a:gd name="connsiteY12" fmla="*/ 244574 h 351961"/>
                <a:gd name="connsiteX13" fmla="*/ 285729 w 350965"/>
                <a:gd name="connsiteY13" fmla="*/ 244574 h 351961"/>
                <a:gd name="connsiteX14" fmla="*/ 294378 w 350965"/>
                <a:gd name="connsiteY14" fmla="*/ 253179 h 351961"/>
                <a:gd name="connsiteX15" fmla="*/ 294378 w 350965"/>
                <a:gd name="connsiteY15" fmla="*/ 296375 h 351961"/>
                <a:gd name="connsiteX16" fmla="*/ 285729 w 350965"/>
                <a:gd name="connsiteY16" fmla="*/ 304979 h 351961"/>
                <a:gd name="connsiteX17" fmla="*/ 242572 w 350965"/>
                <a:gd name="connsiteY17" fmla="*/ 304979 h 351961"/>
                <a:gd name="connsiteX18" fmla="*/ 233923 w 350965"/>
                <a:gd name="connsiteY18" fmla="*/ 296375 h 351961"/>
                <a:gd name="connsiteX19" fmla="*/ 233923 w 350965"/>
                <a:gd name="connsiteY19" fmla="*/ 253179 h 351961"/>
                <a:gd name="connsiteX20" fmla="*/ 242572 w 350965"/>
                <a:gd name="connsiteY20" fmla="*/ 244574 h 351961"/>
                <a:gd name="connsiteX21" fmla="*/ 162950 w 350965"/>
                <a:gd name="connsiteY21" fmla="*/ 244574 h 351961"/>
                <a:gd name="connsiteX22" fmla="*/ 206108 w 350965"/>
                <a:gd name="connsiteY22" fmla="*/ 244574 h 351961"/>
                <a:gd name="connsiteX23" fmla="*/ 214757 w 350965"/>
                <a:gd name="connsiteY23" fmla="*/ 253179 h 351961"/>
                <a:gd name="connsiteX24" fmla="*/ 214757 w 350965"/>
                <a:gd name="connsiteY24" fmla="*/ 296375 h 351961"/>
                <a:gd name="connsiteX25" fmla="*/ 206108 w 350965"/>
                <a:gd name="connsiteY25" fmla="*/ 304979 h 351961"/>
                <a:gd name="connsiteX26" fmla="*/ 162950 w 350965"/>
                <a:gd name="connsiteY26" fmla="*/ 304979 h 351961"/>
                <a:gd name="connsiteX27" fmla="*/ 154345 w 350965"/>
                <a:gd name="connsiteY27" fmla="*/ 296375 h 351961"/>
                <a:gd name="connsiteX28" fmla="*/ 154345 w 350965"/>
                <a:gd name="connsiteY28" fmla="*/ 253179 h 351961"/>
                <a:gd name="connsiteX29" fmla="*/ 162950 w 350965"/>
                <a:gd name="connsiteY29" fmla="*/ 244574 h 351961"/>
                <a:gd name="connsiteX30" fmla="*/ 75680 w 350965"/>
                <a:gd name="connsiteY30" fmla="*/ 244574 h 351961"/>
                <a:gd name="connsiteX31" fmla="*/ 118837 w 350965"/>
                <a:gd name="connsiteY31" fmla="*/ 244574 h 351961"/>
                <a:gd name="connsiteX32" fmla="*/ 127486 w 350965"/>
                <a:gd name="connsiteY32" fmla="*/ 253179 h 351961"/>
                <a:gd name="connsiteX33" fmla="*/ 127486 w 350965"/>
                <a:gd name="connsiteY33" fmla="*/ 296375 h 351961"/>
                <a:gd name="connsiteX34" fmla="*/ 118837 w 350965"/>
                <a:gd name="connsiteY34" fmla="*/ 304979 h 351961"/>
                <a:gd name="connsiteX35" fmla="*/ 75680 w 350965"/>
                <a:gd name="connsiteY35" fmla="*/ 304979 h 351961"/>
                <a:gd name="connsiteX36" fmla="*/ 67031 w 350965"/>
                <a:gd name="connsiteY36" fmla="*/ 296375 h 351961"/>
                <a:gd name="connsiteX37" fmla="*/ 67031 w 350965"/>
                <a:gd name="connsiteY37" fmla="*/ 253179 h 351961"/>
                <a:gd name="connsiteX38" fmla="*/ 75680 w 350965"/>
                <a:gd name="connsiteY38" fmla="*/ 244574 h 351961"/>
                <a:gd name="connsiteX39" fmla="*/ 251221 w 350965"/>
                <a:gd name="connsiteY39" fmla="*/ 184126 h 351961"/>
                <a:gd name="connsiteX40" fmla="*/ 251221 w 350965"/>
                <a:gd name="connsiteY40" fmla="*/ 210982 h 351961"/>
                <a:gd name="connsiteX41" fmla="*/ 278080 w 350965"/>
                <a:gd name="connsiteY41" fmla="*/ 210982 h 351961"/>
                <a:gd name="connsiteX42" fmla="*/ 278080 w 350965"/>
                <a:gd name="connsiteY42" fmla="*/ 184126 h 351961"/>
                <a:gd name="connsiteX43" fmla="*/ 170643 w 350965"/>
                <a:gd name="connsiteY43" fmla="*/ 184126 h 351961"/>
                <a:gd name="connsiteX44" fmla="*/ 170643 w 350965"/>
                <a:gd name="connsiteY44" fmla="*/ 210982 h 351961"/>
                <a:gd name="connsiteX45" fmla="*/ 197502 w 350965"/>
                <a:gd name="connsiteY45" fmla="*/ 210982 h 351961"/>
                <a:gd name="connsiteX46" fmla="*/ 197502 w 350965"/>
                <a:gd name="connsiteY46" fmla="*/ 184126 h 351961"/>
                <a:gd name="connsiteX47" fmla="*/ 83372 w 350965"/>
                <a:gd name="connsiteY47" fmla="*/ 184126 h 351961"/>
                <a:gd name="connsiteX48" fmla="*/ 83372 w 350965"/>
                <a:gd name="connsiteY48" fmla="*/ 210982 h 351961"/>
                <a:gd name="connsiteX49" fmla="*/ 110232 w 350965"/>
                <a:gd name="connsiteY49" fmla="*/ 210982 h 351961"/>
                <a:gd name="connsiteX50" fmla="*/ 110232 w 350965"/>
                <a:gd name="connsiteY50" fmla="*/ 184126 h 351961"/>
                <a:gd name="connsiteX51" fmla="*/ 242572 w 350965"/>
                <a:gd name="connsiteY51" fmla="*/ 167830 h 351961"/>
                <a:gd name="connsiteX52" fmla="*/ 285729 w 350965"/>
                <a:gd name="connsiteY52" fmla="*/ 167830 h 351961"/>
                <a:gd name="connsiteX53" fmla="*/ 294378 w 350965"/>
                <a:gd name="connsiteY53" fmla="*/ 176478 h 351961"/>
                <a:gd name="connsiteX54" fmla="*/ 294378 w 350965"/>
                <a:gd name="connsiteY54" fmla="*/ 219630 h 351961"/>
                <a:gd name="connsiteX55" fmla="*/ 285729 w 350965"/>
                <a:gd name="connsiteY55" fmla="*/ 228278 h 351961"/>
                <a:gd name="connsiteX56" fmla="*/ 242572 w 350965"/>
                <a:gd name="connsiteY56" fmla="*/ 228278 h 351961"/>
                <a:gd name="connsiteX57" fmla="*/ 233923 w 350965"/>
                <a:gd name="connsiteY57" fmla="*/ 219630 h 351961"/>
                <a:gd name="connsiteX58" fmla="*/ 233923 w 350965"/>
                <a:gd name="connsiteY58" fmla="*/ 176478 h 351961"/>
                <a:gd name="connsiteX59" fmla="*/ 242572 w 350965"/>
                <a:gd name="connsiteY59" fmla="*/ 167830 h 351961"/>
                <a:gd name="connsiteX60" fmla="*/ 162950 w 350965"/>
                <a:gd name="connsiteY60" fmla="*/ 167830 h 351961"/>
                <a:gd name="connsiteX61" fmla="*/ 206108 w 350965"/>
                <a:gd name="connsiteY61" fmla="*/ 167830 h 351961"/>
                <a:gd name="connsiteX62" fmla="*/ 214757 w 350965"/>
                <a:gd name="connsiteY62" fmla="*/ 176478 h 351961"/>
                <a:gd name="connsiteX63" fmla="*/ 214757 w 350965"/>
                <a:gd name="connsiteY63" fmla="*/ 219630 h 351961"/>
                <a:gd name="connsiteX64" fmla="*/ 206108 w 350965"/>
                <a:gd name="connsiteY64" fmla="*/ 228278 h 351961"/>
                <a:gd name="connsiteX65" fmla="*/ 162950 w 350965"/>
                <a:gd name="connsiteY65" fmla="*/ 228278 h 351961"/>
                <a:gd name="connsiteX66" fmla="*/ 154345 w 350965"/>
                <a:gd name="connsiteY66" fmla="*/ 219630 h 351961"/>
                <a:gd name="connsiteX67" fmla="*/ 154345 w 350965"/>
                <a:gd name="connsiteY67" fmla="*/ 176478 h 351961"/>
                <a:gd name="connsiteX68" fmla="*/ 162950 w 350965"/>
                <a:gd name="connsiteY68" fmla="*/ 167830 h 351961"/>
                <a:gd name="connsiteX69" fmla="*/ 75680 w 350965"/>
                <a:gd name="connsiteY69" fmla="*/ 167830 h 351961"/>
                <a:gd name="connsiteX70" fmla="*/ 118837 w 350965"/>
                <a:gd name="connsiteY70" fmla="*/ 167830 h 351961"/>
                <a:gd name="connsiteX71" fmla="*/ 127486 w 350965"/>
                <a:gd name="connsiteY71" fmla="*/ 176478 h 351961"/>
                <a:gd name="connsiteX72" fmla="*/ 127486 w 350965"/>
                <a:gd name="connsiteY72" fmla="*/ 219630 h 351961"/>
                <a:gd name="connsiteX73" fmla="*/ 118837 w 350965"/>
                <a:gd name="connsiteY73" fmla="*/ 228278 h 351961"/>
                <a:gd name="connsiteX74" fmla="*/ 75680 w 350965"/>
                <a:gd name="connsiteY74" fmla="*/ 228278 h 351961"/>
                <a:gd name="connsiteX75" fmla="*/ 67031 w 350965"/>
                <a:gd name="connsiteY75" fmla="*/ 219630 h 351961"/>
                <a:gd name="connsiteX76" fmla="*/ 67031 w 350965"/>
                <a:gd name="connsiteY76" fmla="*/ 176478 h 351961"/>
                <a:gd name="connsiteX77" fmla="*/ 75680 w 350965"/>
                <a:gd name="connsiteY77" fmla="*/ 167830 h 351961"/>
                <a:gd name="connsiteX78" fmla="*/ 350009 w 350965"/>
                <a:gd name="connsiteY78" fmla="*/ 129501 h 351961"/>
                <a:gd name="connsiteX79" fmla="*/ 350965 w 350965"/>
                <a:gd name="connsiteY79" fmla="*/ 130457 h 351961"/>
                <a:gd name="connsiteX80" fmla="*/ 350009 w 350965"/>
                <a:gd name="connsiteY80" fmla="*/ 131314 h 351961"/>
                <a:gd name="connsiteX81" fmla="*/ 18207 w 350965"/>
                <a:gd name="connsiteY81" fmla="*/ 121809 h 351961"/>
                <a:gd name="connsiteX82" fmla="*/ 333714 w 350965"/>
                <a:gd name="connsiteY82" fmla="*/ 121809 h 351961"/>
                <a:gd name="connsiteX83" fmla="*/ 333714 w 350965"/>
                <a:gd name="connsiteY83" fmla="*/ 139062 h 351961"/>
                <a:gd name="connsiteX84" fmla="*/ 18207 w 350965"/>
                <a:gd name="connsiteY84" fmla="*/ 139062 h 351961"/>
                <a:gd name="connsiteX85" fmla="*/ 246397 w 350965"/>
                <a:gd name="connsiteY85" fmla="*/ 57534 h 351961"/>
                <a:gd name="connsiteX86" fmla="*/ 263694 w 350965"/>
                <a:gd name="connsiteY86" fmla="*/ 57534 h 351961"/>
                <a:gd name="connsiteX87" fmla="*/ 263694 w 350965"/>
                <a:gd name="connsiteY87" fmla="*/ 74833 h 351961"/>
                <a:gd name="connsiteX88" fmla="*/ 255045 w 350965"/>
                <a:gd name="connsiteY88" fmla="*/ 83437 h 351961"/>
                <a:gd name="connsiteX89" fmla="*/ 246397 w 350965"/>
                <a:gd name="connsiteY89" fmla="*/ 74833 h 351961"/>
                <a:gd name="connsiteX90" fmla="*/ 81417 w 350965"/>
                <a:gd name="connsiteY90" fmla="*/ 57534 h 351961"/>
                <a:gd name="connsiteX91" fmla="*/ 98714 w 350965"/>
                <a:gd name="connsiteY91" fmla="*/ 57534 h 351961"/>
                <a:gd name="connsiteX92" fmla="*/ 98714 w 350965"/>
                <a:gd name="connsiteY92" fmla="*/ 75789 h 351961"/>
                <a:gd name="connsiteX93" fmla="*/ 90066 w 350965"/>
                <a:gd name="connsiteY93" fmla="*/ 84393 h 351961"/>
                <a:gd name="connsiteX94" fmla="*/ 81417 w 350965"/>
                <a:gd name="connsiteY94" fmla="*/ 75789 h 351961"/>
                <a:gd name="connsiteX95" fmla="*/ 263694 w 350965"/>
                <a:gd name="connsiteY95" fmla="*/ 40284 h 351961"/>
                <a:gd name="connsiteX96" fmla="*/ 341362 w 350965"/>
                <a:gd name="connsiteY96" fmla="*/ 40284 h 351961"/>
                <a:gd name="connsiteX97" fmla="*/ 350009 w 350965"/>
                <a:gd name="connsiteY97" fmla="*/ 48931 h 351961"/>
                <a:gd name="connsiteX98" fmla="*/ 350009 w 350965"/>
                <a:gd name="connsiteY98" fmla="*/ 129501 h 351961"/>
                <a:gd name="connsiteX99" fmla="*/ 342316 w 350965"/>
                <a:gd name="connsiteY99" fmla="*/ 121809 h 351961"/>
                <a:gd name="connsiteX100" fmla="*/ 333714 w 350965"/>
                <a:gd name="connsiteY100" fmla="*/ 121809 h 351961"/>
                <a:gd name="connsiteX101" fmla="*/ 333714 w 350965"/>
                <a:gd name="connsiteY101" fmla="*/ 57534 h 351961"/>
                <a:gd name="connsiteX102" fmla="*/ 263694 w 350965"/>
                <a:gd name="connsiteY102" fmla="*/ 57534 h 351961"/>
                <a:gd name="connsiteX103" fmla="*/ 98714 w 350965"/>
                <a:gd name="connsiteY103" fmla="*/ 40284 h 351961"/>
                <a:gd name="connsiteX104" fmla="*/ 246397 w 350965"/>
                <a:gd name="connsiteY104" fmla="*/ 40284 h 351961"/>
                <a:gd name="connsiteX105" fmla="*/ 246397 w 350965"/>
                <a:gd name="connsiteY105" fmla="*/ 57534 h 351961"/>
                <a:gd name="connsiteX106" fmla="*/ 98714 w 350965"/>
                <a:gd name="connsiteY106" fmla="*/ 57534 h 351961"/>
                <a:gd name="connsiteX107" fmla="*/ 8604 w 350965"/>
                <a:gd name="connsiteY107" fmla="*/ 40284 h 351961"/>
                <a:gd name="connsiteX108" fmla="*/ 81417 w 350965"/>
                <a:gd name="connsiteY108" fmla="*/ 40284 h 351961"/>
                <a:gd name="connsiteX109" fmla="*/ 81417 w 350965"/>
                <a:gd name="connsiteY109" fmla="*/ 57534 h 351961"/>
                <a:gd name="connsiteX110" fmla="*/ 18207 w 350965"/>
                <a:gd name="connsiteY110" fmla="*/ 57534 h 351961"/>
                <a:gd name="connsiteX111" fmla="*/ 18207 w 350965"/>
                <a:gd name="connsiteY111" fmla="*/ 121809 h 351961"/>
                <a:gd name="connsiteX112" fmla="*/ 13356 w 350965"/>
                <a:gd name="connsiteY112" fmla="*/ 121809 h 351961"/>
                <a:gd name="connsiteX113" fmla="*/ 4707 w 350965"/>
                <a:gd name="connsiteY113" fmla="*/ 130457 h 351961"/>
                <a:gd name="connsiteX114" fmla="*/ 13356 w 350965"/>
                <a:gd name="connsiteY114" fmla="*/ 139062 h 351961"/>
                <a:gd name="connsiteX115" fmla="*/ 18207 w 350965"/>
                <a:gd name="connsiteY115" fmla="*/ 139062 h 351961"/>
                <a:gd name="connsiteX116" fmla="*/ 18207 w 350965"/>
                <a:gd name="connsiteY116" fmla="*/ 334667 h 351961"/>
                <a:gd name="connsiteX117" fmla="*/ 333714 w 350965"/>
                <a:gd name="connsiteY117" fmla="*/ 334667 h 351961"/>
                <a:gd name="connsiteX118" fmla="*/ 333714 w 350965"/>
                <a:gd name="connsiteY118" fmla="*/ 139062 h 351961"/>
                <a:gd name="connsiteX119" fmla="*/ 341360 w 350965"/>
                <a:gd name="connsiteY119" fmla="*/ 139062 h 351961"/>
                <a:gd name="connsiteX120" fmla="*/ 350009 w 350965"/>
                <a:gd name="connsiteY120" fmla="*/ 131314 h 351961"/>
                <a:gd name="connsiteX121" fmla="*/ 350009 w 350965"/>
                <a:gd name="connsiteY121" fmla="*/ 343314 h 351961"/>
                <a:gd name="connsiteX122" fmla="*/ 341362 w 350965"/>
                <a:gd name="connsiteY122" fmla="*/ 351961 h 351961"/>
                <a:gd name="connsiteX123" fmla="*/ 8604 w 350965"/>
                <a:gd name="connsiteY123" fmla="*/ 351961 h 351961"/>
                <a:gd name="connsiteX124" fmla="*/ 0 w 350965"/>
                <a:gd name="connsiteY124" fmla="*/ 343314 h 351961"/>
                <a:gd name="connsiteX125" fmla="*/ 0 w 350965"/>
                <a:gd name="connsiteY125" fmla="*/ 48931 h 351961"/>
                <a:gd name="connsiteX126" fmla="*/ 8604 w 350965"/>
                <a:gd name="connsiteY126" fmla="*/ 40284 h 351961"/>
                <a:gd name="connsiteX127" fmla="*/ 255045 w 350965"/>
                <a:gd name="connsiteY127" fmla="*/ 956 h 351961"/>
                <a:gd name="connsiteX128" fmla="*/ 263694 w 350965"/>
                <a:gd name="connsiteY128" fmla="*/ 9604 h 351961"/>
                <a:gd name="connsiteX129" fmla="*/ 263694 w 350965"/>
                <a:gd name="connsiteY129" fmla="*/ 40284 h 351961"/>
                <a:gd name="connsiteX130" fmla="*/ 246397 w 350965"/>
                <a:gd name="connsiteY130" fmla="*/ 40284 h 351961"/>
                <a:gd name="connsiteX131" fmla="*/ 246397 w 350965"/>
                <a:gd name="connsiteY131" fmla="*/ 9604 h 351961"/>
                <a:gd name="connsiteX132" fmla="*/ 255045 w 350965"/>
                <a:gd name="connsiteY132" fmla="*/ 956 h 351961"/>
                <a:gd name="connsiteX133" fmla="*/ 90066 w 350965"/>
                <a:gd name="connsiteY133" fmla="*/ 0 h 351961"/>
                <a:gd name="connsiteX134" fmla="*/ 98714 w 350965"/>
                <a:gd name="connsiteY134" fmla="*/ 8648 h 351961"/>
                <a:gd name="connsiteX135" fmla="*/ 98714 w 350965"/>
                <a:gd name="connsiteY135" fmla="*/ 40284 h 351961"/>
                <a:gd name="connsiteX136" fmla="*/ 81417 w 350965"/>
                <a:gd name="connsiteY136" fmla="*/ 40284 h 351961"/>
                <a:gd name="connsiteX137" fmla="*/ 81417 w 350965"/>
                <a:gd name="connsiteY137" fmla="*/ 8648 h 351961"/>
                <a:gd name="connsiteX138" fmla="*/ 90066 w 350965"/>
                <a:gd name="connsiteY138" fmla="*/ 0 h 351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350965" h="351961">
                  <a:moveTo>
                    <a:pt x="251221" y="260871"/>
                  </a:moveTo>
                  <a:lnTo>
                    <a:pt x="251221" y="287727"/>
                  </a:lnTo>
                  <a:lnTo>
                    <a:pt x="278080" y="287727"/>
                  </a:lnTo>
                  <a:lnTo>
                    <a:pt x="278080" y="260871"/>
                  </a:lnTo>
                  <a:close/>
                  <a:moveTo>
                    <a:pt x="170643" y="260871"/>
                  </a:moveTo>
                  <a:lnTo>
                    <a:pt x="170643" y="287727"/>
                  </a:lnTo>
                  <a:lnTo>
                    <a:pt x="197502" y="287727"/>
                  </a:lnTo>
                  <a:lnTo>
                    <a:pt x="197502" y="260871"/>
                  </a:lnTo>
                  <a:close/>
                  <a:moveTo>
                    <a:pt x="83372" y="260871"/>
                  </a:moveTo>
                  <a:lnTo>
                    <a:pt x="83372" y="287727"/>
                  </a:lnTo>
                  <a:lnTo>
                    <a:pt x="110232" y="287727"/>
                  </a:lnTo>
                  <a:lnTo>
                    <a:pt x="110232" y="260871"/>
                  </a:lnTo>
                  <a:close/>
                  <a:moveTo>
                    <a:pt x="242572" y="244574"/>
                  </a:moveTo>
                  <a:lnTo>
                    <a:pt x="285729" y="244574"/>
                  </a:lnTo>
                  <a:cubicBezTo>
                    <a:pt x="290510" y="244574"/>
                    <a:pt x="294378" y="248399"/>
                    <a:pt x="294378" y="253179"/>
                  </a:cubicBezTo>
                  <a:lnTo>
                    <a:pt x="294378" y="296375"/>
                  </a:lnTo>
                  <a:cubicBezTo>
                    <a:pt x="294378" y="301155"/>
                    <a:pt x="290510" y="304979"/>
                    <a:pt x="285729" y="304979"/>
                  </a:cubicBezTo>
                  <a:lnTo>
                    <a:pt x="242572" y="304979"/>
                  </a:lnTo>
                  <a:cubicBezTo>
                    <a:pt x="237791" y="304979"/>
                    <a:pt x="233923" y="301155"/>
                    <a:pt x="233923" y="296375"/>
                  </a:cubicBezTo>
                  <a:lnTo>
                    <a:pt x="233923" y="253179"/>
                  </a:lnTo>
                  <a:cubicBezTo>
                    <a:pt x="233923" y="248399"/>
                    <a:pt x="237791" y="244574"/>
                    <a:pt x="242572" y="244574"/>
                  </a:cubicBezTo>
                  <a:close/>
                  <a:moveTo>
                    <a:pt x="162950" y="244574"/>
                  </a:moveTo>
                  <a:lnTo>
                    <a:pt x="206108" y="244574"/>
                  </a:lnTo>
                  <a:cubicBezTo>
                    <a:pt x="210932" y="244574"/>
                    <a:pt x="214757" y="248399"/>
                    <a:pt x="214757" y="253179"/>
                  </a:cubicBezTo>
                  <a:lnTo>
                    <a:pt x="214757" y="296375"/>
                  </a:lnTo>
                  <a:cubicBezTo>
                    <a:pt x="213800" y="301155"/>
                    <a:pt x="210932" y="304979"/>
                    <a:pt x="206108" y="304979"/>
                  </a:cubicBezTo>
                  <a:lnTo>
                    <a:pt x="162950" y="304979"/>
                  </a:lnTo>
                  <a:cubicBezTo>
                    <a:pt x="158170" y="304979"/>
                    <a:pt x="154345" y="301155"/>
                    <a:pt x="154345" y="296375"/>
                  </a:cubicBezTo>
                  <a:lnTo>
                    <a:pt x="154345" y="253179"/>
                  </a:lnTo>
                  <a:cubicBezTo>
                    <a:pt x="154345" y="248399"/>
                    <a:pt x="158170" y="244574"/>
                    <a:pt x="162950" y="244574"/>
                  </a:cubicBezTo>
                  <a:close/>
                  <a:moveTo>
                    <a:pt x="75680" y="244574"/>
                  </a:moveTo>
                  <a:lnTo>
                    <a:pt x="118837" y="244574"/>
                  </a:lnTo>
                  <a:cubicBezTo>
                    <a:pt x="123618" y="244574"/>
                    <a:pt x="127486" y="248399"/>
                    <a:pt x="127486" y="253179"/>
                  </a:cubicBezTo>
                  <a:lnTo>
                    <a:pt x="127486" y="296375"/>
                  </a:lnTo>
                  <a:cubicBezTo>
                    <a:pt x="126530" y="301155"/>
                    <a:pt x="122662" y="304979"/>
                    <a:pt x="118837" y="304979"/>
                  </a:cubicBezTo>
                  <a:lnTo>
                    <a:pt x="75680" y="304979"/>
                  </a:lnTo>
                  <a:cubicBezTo>
                    <a:pt x="70899" y="304979"/>
                    <a:pt x="67031" y="301155"/>
                    <a:pt x="67031" y="296375"/>
                  </a:cubicBezTo>
                  <a:lnTo>
                    <a:pt x="67031" y="253179"/>
                  </a:lnTo>
                  <a:cubicBezTo>
                    <a:pt x="67031" y="248399"/>
                    <a:pt x="70899" y="244574"/>
                    <a:pt x="75680" y="244574"/>
                  </a:cubicBezTo>
                  <a:close/>
                  <a:moveTo>
                    <a:pt x="251221" y="184126"/>
                  </a:moveTo>
                  <a:lnTo>
                    <a:pt x="251221" y="210982"/>
                  </a:lnTo>
                  <a:lnTo>
                    <a:pt x="278080" y="210982"/>
                  </a:lnTo>
                  <a:lnTo>
                    <a:pt x="278080" y="184126"/>
                  </a:lnTo>
                  <a:close/>
                  <a:moveTo>
                    <a:pt x="170643" y="184126"/>
                  </a:moveTo>
                  <a:lnTo>
                    <a:pt x="170643" y="210982"/>
                  </a:lnTo>
                  <a:lnTo>
                    <a:pt x="197502" y="210982"/>
                  </a:lnTo>
                  <a:lnTo>
                    <a:pt x="197502" y="184126"/>
                  </a:lnTo>
                  <a:close/>
                  <a:moveTo>
                    <a:pt x="83372" y="184126"/>
                  </a:moveTo>
                  <a:lnTo>
                    <a:pt x="83372" y="210982"/>
                  </a:lnTo>
                  <a:lnTo>
                    <a:pt x="110232" y="210982"/>
                  </a:lnTo>
                  <a:lnTo>
                    <a:pt x="110232" y="184126"/>
                  </a:lnTo>
                  <a:close/>
                  <a:moveTo>
                    <a:pt x="242572" y="167830"/>
                  </a:moveTo>
                  <a:lnTo>
                    <a:pt x="285729" y="167830"/>
                  </a:lnTo>
                  <a:cubicBezTo>
                    <a:pt x="290510" y="167830"/>
                    <a:pt x="294378" y="171697"/>
                    <a:pt x="294378" y="176478"/>
                  </a:cubicBezTo>
                  <a:lnTo>
                    <a:pt x="294378" y="219630"/>
                  </a:lnTo>
                  <a:cubicBezTo>
                    <a:pt x="294378" y="224410"/>
                    <a:pt x="290510" y="228278"/>
                    <a:pt x="285729" y="228278"/>
                  </a:cubicBezTo>
                  <a:lnTo>
                    <a:pt x="242572" y="228278"/>
                  </a:lnTo>
                  <a:cubicBezTo>
                    <a:pt x="237791" y="228278"/>
                    <a:pt x="233923" y="224410"/>
                    <a:pt x="233923" y="219630"/>
                  </a:cubicBezTo>
                  <a:lnTo>
                    <a:pt x="233923" y="176478"/>
                  </a:lnTo>
                  <a:cubicBezTo>
                    <a:pt x="233923" y="171697"/>
                    <a:pt x="237791" y="167830"/>
                    <a:pt x="242572" y="167830"/>
                  </a:cubicBezTo>
                  <a:close/>
                  <a:moveTo>
                    <a:pt x="162950" y="167830"/>
                  </a:moveTo>
                  <a:lnTo>
                    <a:pt x="206108" y="167830"/>
                  </a:lnTo>
                  <a:cubicBezTo>
                    <a:pt x="210932" y="167830"/>
                    <a:pt x="214757" y="171697"/>
                    <a:pt x="214757" y="176478"/>
                  </a:cubicBezTo>
                  <a:lnTo>
                    <a:pt x="214757" y="219630"/>
                  </a:lnTo>
                  <a:cubicBezTo>
                    <a:pt x="213800" y="224410"/>
                    <a:pt x="210932" y="228278"/>
                    <a:pt x="206108" y="228278"/>
                  </a:cubicBezTo>
                  <a:lnTo>
                    <a:pt x="162950" y="228278"/>
                  </a:lnTo>
                  <a:cubicBezTo>
                    <a:pt x="158170" y="228278"/>
                    <a:pt x="154345" y="224410"/>
                    <a:pt x="154345" y="219630"/>
                  </a:cubicBezTo>
                  <a:lnTo>
                    <a:pt x="154345" y="176478"/>
                  </a:lnTo>
                  <a:cubicBezTo>
                    <a:pt x="154345" y="171697"/>
                    <a:pt x="158170" y="167830"/>
                    <a:pt x="162950" y="167830"/>
                  </a:cubicBezTo>
                  <a:close/>
                  <a:moveTo>
                    <a:pt x="75680" y="167830"/>
                  </a:moveTo>
                  <a:lnTo>
                    <a:pt x="118837" y="167830"/>
                  </a:lnTo>
                  <a:cubicBezTo>
                    <a:pt x="123618" y="167830"/>
                    <a:pt x="127486" y="171697"/>
                    <a:pt x="127486" y="176478"/>
                  </a:cubicBezTo>
                  <a:lnTo>
                    <a:pt x="127486" y="219630"/>
                  </a:lnTo>
                  <a:cubicBezTo>
                    <a:pt x="126530" y="224410"/>
                    <a:pt x="122662" y="228278"/>
                    <a:pt x="118837" y="228278"/>
                  </a:cubicBezTo>
                  <a:lnTo>
                    <a:pt x="75680" y="228278"/>
                  </a:lnTo>
                  <a:cubicBezTo>
                    <a:pt x="70899" y="228278"/>
                    <a:pt x="67031" y="224410"/>
                    <a:pt x="67031" y="219630"/>
                  </a:cubicBezTo>
                  <a:lnTo>
                    <a:pt x="67031" y="176478"/>
                  </a:lnTo>
                  <a:cubicBezTo>
                    <a:pt x="67031" y="171697"/>
                    <a:pt x="70899" y="167830"/>
                    <a:pt x="75680" y="167830"/>
                  </a:cubicBezTo>
                  <a:close/>
                  <a:moveTo>
                    <a:pt x="350009" y="129501"/>
                  </a:moveTo>
                  <a:lnTo>
                    <a:pt x="350965" y="130457"/>
                  </a:lnTo>
                  <a:lnTo>
                    <a:pt x="350009" y="131314"/>
                  </a:lnTo>
                  <a:close/>
                  <a:moveTo>
                    <a:pt x="18207" y="121809"/>
                  </a:moveTo>
                  <a:lnTo>
                    <a:pt x="333714" y="121809"/>
                  </a:lnTo>
                  <a:lnTo>
                    <a:pt x="333714" y="139062"/>
                  </a:lnTo>
                  <a:lnTo>
                    <a:pt x="18207" y="139062"/>
                  </a:lnTo>
                  <a:close/>
                  <a:moveTo>
                    <a:pt x="246397" y="57534"/>
                  </a:moveTo>
                  <a:lnTo>
                    <a:pt x="263694" y="57534"/>
                  </a:lnTo>
                  <a:lnTo>
                    <a:pt x="263694" y="74833"/>
                  </a:lnTo>
                  <a:cubicBezTo>
                    <a:pt x="263694" y="79613"/>
                    <a:pt x="259826" y="83437"/>
                    <a:pt x="255045" y="83437"/>
                  </a:cubicBezTo>
                  <a:cubicBezTo>
                    <a:pt x="250265" y="83437"/>
                    <a:pt x="246397" y="79613"/>
                    <a:pt x="246397" y="74833"/>
                  </a:cubicBezTo>
                  <a:close/>
                  <a:moveTo>
                    <a:pt x="81417" y="57534"/>
                  </a:moveTo>
                  <a:lnTo>
                    <a:pt x="98714" y="57534"/>
                  </a:lnTo>
                  <a:lnTo>
                    <a:pt x="98714" y="75789"/>
                  </a:lnTo>
                  <a:cubicBezTo>
                    <a:pt x="98714" y="80569"/>
                    <a:pt x="94846" y="84393"/>
                    <a:pt x="90066" y="84393"/>
                  </a:cubicBezTo>
                  <a:cubicBezTo>
                    <a:pt x="85285" y="84393"/>
                    <a:pt x="81417" y="80569"/>
                    <a:pt x="81417" y="75789"/>
                  </a:cubicBezTo>
                  <a:close/>
                  <a:moveTo>
                    <a:pt x="263694" y="40284"/>
                  </a:moveTo>
                  <a:lnTo>
                    <a:pt x="341362" y="40284"/>
                  </a:lnTo>
                  <a:cubicBezTo>
                    <a:pt x="346142" y="40284"/>
                    <a:pt x="350009" y="44108"/>
                    <a:pt x="350009" y="48931"/>
                  </a:cubicBezTo>
                  <a:lnTo>
                    <a:pt x="350009" y="129501"/>
                  </a:lnTo>
                  <a:lnTo>
                    <a:pt x="342316" y="121809"/>
                  </a:lnTo>
                  <a:lnTo>
                    <a:pt x="333714" y="121809"/>
                  </a:lnTo>
                  <a:lnTo>
                    <a:pt x="333714" y="57534"/>
                  </a:lnTo>
                  <a:lnTo>
                    <a:pt x="263694" y="57534"/>
                  </a:lnTo>
                  <a:close/>
                  <a:moveTo>
                    <a:pt x="98714" y="40284"/>
                  </a:moveTo>
                  <a:lnTo>
                    <a:pt x="246397" y="40284"/>
                  </a:lnTo>
                  <a:lnTo>
                    <a:pt x="246397" y="57534"/>
                  </a:lnTo>
                  <a:lnTo>
                    <a:pt x="98714" y="57534"/>
                  </a:lnTo>
                  <a:close/>
                  <a:moveTo>
                    <a:pt x="8604" y="40284"/>
                  </a:moveTo>
                  <a:lnTo>
                    <a:pt x="81417" y="40284"/>
                  </a:lnTo>
                  <a:lnTo>
                    <a:pt x="81417" y="57534"/>
                  </a:lnTo>
                  <a:lnTo>
                    <a:pt x="18207" y="57534"/>
                  </a:lnTo>
                  <a:lnTo>
                    <a:pt x="18207" y="121809"/>
                  </a:lnTo>
                  <a:lnTo>
                    <a:pt x="13356" y="121809"/>
                  </a:lnTo>
                  <a:cubicBezTo>
                    <a:pt x="8532" y="121809"/>
                    <a:pt x="4707" y="125633"/>
                    <a:pt x="4707" y="130457"/>
                  </a:cubicBezTo>
                  <a:cubicBezTo>
                    <a:pt x="4707" y="135237"/>
                    <a:pt x="8532" y="139062"/>
                    <a:pt x="13356" y="139062"/>
                  </a:cubicBezTo>
                  <a:lnTo>
                    <a:pt x="18207" y="139062"/>
                  </a:lnTo>
                  <a:lnTo>
                    <a:pt x="18207" y="334667"/>
                  </a:lnTo>
                  <a:lnTo>
                    <a:pt x="333714" y="334667"/>
                  </a:lnTo>
                  <a:lnTo>
                    <a:pt x="333714" y="139062"/>
                  </a:lnTo>
                  <a:lnTo>
                    <a:pt x="341360" y="139062"/>
                  </a:lnTo>
                  <a:lnTo>
                    <a:pt x="350009" y="131314"/>
                  </a:lnTo>
                  <a:lnTo>
                    <a:pt x="350009" y="343314"/>
                  </a:lnTo>
                  <a:cubicBezTo>
                    <a:pt x="350965" y="348094"/>
                    <a:pt x="347141" y="351961"/>
                    <a:pt x="341362" y="351961"/>
                  </a:cubicBezTo>
                  <a:lnTo>
                    <a:pt x="8604" y="351961"/>
                  </a:lnTo>
                  <a:cubicBezTo>
                    <a:pt x="3824" y="351961"/>
                    <a:pt x="0" y="348094"/>
                    <a:pt x="0" y="343314"/>
                  </a:cubicBezTo>
                  <a:lnTo>
                    <a:pt x="0" y="48931"/>
                  </a:lnTo>
                  <a:cubicBezTo>
                    <a:pt x="0" y="44108"/>
                    <a:pt x="3824" y="40284"/>
                    <a:pt x="8604" y="40284"/>
                  </a:cubicBezTo>
                  <a:close/>
                  <a:moveTo>
                    <a:pt x="255045" y="956"/>
                  </a:moveTo>
                  <a:cubicBezTo>
                    <a:pt x="259826" y="956"/>
                    <a:pt x="263694" y="4824"/>
                    <a:pt x="263694" y="9604"/>
                  </a:cubicBezTo>
                  <a:lnTo>
                    <a:pt x="263694" y="40284"/>
                  </a:lnTo>
                  <a:lnTo>
                    <a:pt x="246397" y="40284"/>
                  </a:lnTo>
                  <a:lnTo>
                    <a:pt x="246397" y="9604"/>
                  </a:lnTo>
                  <a:cubicBezTo>
                    <a:pt x="246397" y="4824"/>
                    <a:pt x="250265" y="956"/>
                    <a:pt x="255045" y="956"/>
                  </a:cubicBezTo>
                  <a:close/>
                  <a:moveTo>
                    <a:pt x="90066" y="0"/>
                  </a:moveTo>
                  <a:cubicBezTo>
                    <a:pt x="94846" y="0"/>
                    <a:pt x="98714" y="3824"/>
                    <a:pt x="98714" y="8648"/>
                  </a:cubicBezTo>
                  <a:lnTo>
                    <a:pt x="98714" y="40284"/>
                  </a:lnTo>
                  <a:lnTo>
                    <a:pt x="81417" y="40284"/>
                  </a:lnTo>
                  <a:lnTo>
                    <a:pt x="81417" y="8648"/>
                  </a:lnTo>
                  <a:cubicBezTo>
                    <a:pt x="81417" y="3824"/>
                    <a:pt x="85285" y="0"/>
                    <a:pt x="90066" y="0"/>
                  </a:cubicBezTo>
                  <a:close/>
                </a:path>
              </a:pathLst>
            </a:custGeom>
            <a:solidFill>
              <a:srgbClr val="00D0C7"/>
            </a:solidFill>
            <a:ln>
              <a:noFill/>
            </a:ln>
          </p:spPr>
        </p:sp>
        <p:sp>
          <p:nvSpPr>
            <p:cNvPr id="8" name="文本框 7"/>
            <p:cNvSpPr txBox="1"/>
            <p:nvPr/>
          </p:nvSpPr>
          <p:spPr>
            <a:xfrm>
              <a:off x="9399" y="6991"/>
              <a:ext cx="3826" cy="1888"/>
            </a:xfrm>
            <a:prstGeom prst="rect">
              <a:avLst/>
            </a:prstGeom>
            <a:noFill/>
          </p:spPr>
          <p:txBody>
            <a:bodyPr wrap="square" rtlCol="0">
              <a:spAutoFit/>
            </a:bodyPr>
            <a:lstStyle/>
            <a:p>
              <a:pPr algn="ctr">
                <a:lnSpc>
                  <a:spcPct val="200000"/>
                </a:lnSpc>
              </a:pPr>
              <a:r>
                <a:rPr lang="zh-CN" altLang="en-US" sz="1200">
                  <a:solidFill>
                    <a:schemeClr val="bg1"/>
                  </a:solidFill>
                  <a:latin typeface="汉仪正圆 55简" panose="00020600040101010101" charset="-122"/>
                  <a:ea typeface="汉仪正圆 55简" panose="00020600040101010101" charset="-122"/>
                </a:rPr>
                <a:t>具有复制机制的 iTAPE 不仅试图根据对固定词汇表的学习理解生成目标令牌</a:t>
              </a:r>
            </a:p>
          </p:txBody>
        </p:sp>
      </p:grpSp>
      <p:grpSp>
        <p:nvGrpSpPr>
          <p:cNvPr id="15" name="组合 10"/>
          <p:cNvGrpSpPr/>
          <p:nvPr/>
        </p:nvGrpSpPr>
        <p:grpSpPr>
          <a:xfrm>
            <a:off x="8968740" y="3635375"/>
            <a:ext cx="2429510" cy="2002790"/>
            <a:chOff x="9399" y="5725"/>
            <a:chExt cx="3826" cy="3154"/>
          </a:xfrm>
        </p:grpSpPr>
        <p:sp>
          <p:nvSpPr>
            <p:cNvPr id="16" name="矩形 15"/>
            <p:cNvSpPr/>
            <p:nvPr/>
          </p:nvSpPr>
          <p:spPr>
            <a:xfrm>
              <a:off x="9399" y="5725"/>
              <a:ext cx="3826" cy="2874"/>
            </a:xfrm>
            <a:prstGeom prst="rect">
              <a:avLst/>
            </a:prstGeom>
            <a:solidFill>
              <a:srgbClr val="00D0C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iconfont-11117-5233415"/>
            <p:cNvSpPr>
              <a:spLocks noChangeAspect="1"/>
            </p:cNvSpPr>
            <p:nvPr/>
          </p:nvSpPr>
          <p:spPr bwMode="auto">
            <a:xfrm>
              <a:off x="10994" y="6070"/>
              <a:ext cx="636" cy="660"/>
            </a:xfrm>
            <a:custGeom>
              <a:avLst/>
              <a:gdLst>
                <a:gd name="connsiteX0" fmla="*/ 66132 w 333675"/>
                <a:gd name="connsiteY0" fmla="*/ 160229 h 346258"/>
                <a:gd name="connsiteX1" fmla="*/ 175430 w 333675"/>
                <a:gd name="connsiteY1" fmla="*/ 160229 h 346258"/>
                <a:gd name="connsiteX2" fmla="*/ 184078 w 333675"/>
                <a:gd name="connsiteY2" fmla="*/ 168834 h 346258"/>
                <a:gd name="connsiteX3" fmla="*/ 184078 w 333675"/>
                <a:gd name="connsiteY3" fmla="*/ 286829 h 346258"/>
                <a:gd name="connsiteX4" fmla="*/ 175430 w 333675"/>
                <a:gd name="connsiteY4" fmla="*/ 294478 h 346258"/>
                <a:gd name="connsiteX5" fmla="*/ 166825 w 333675"/>
                <a:gd name="connsiteY5" fmla="*/ 285873 h 346258"/>
                <a:gd name="connsiteX6" fmla="*/ 166825 w 333675"/>
                <a:gd name="connsiteY6" fmla="*/ 177483 h 346258"/>
                <a:gd name="connsiteX7" fmla="*/ 66132 w 333675"/>
                <a:gd name="connsiteY7" fmla="*/ 177483 h 346258"/>
                <a:gd name="connsiteX8" fmla="*/ 57484 w 333675"/>
                <a:gd name="connsiteY8" fmla="*/ 168834 h 346258"/>
                <a:gd name="connsiteX9" fmla="*/ 66132 w 333675"/>
                <a:gd name="connsiteY9" fmla="*/ 160229 h 346258"/>
                <a:gd name="connsiteX10" fmla="*/ 66133 w 333675"/>
                <a:gd name="connsiteY10" fmla="*/ 93060 h 346258"/>
                <a:gd name="connsiteX11" fmla="*/ 237804 w 333675"/>
                <a:gd name="connsiteY11" fmla="*/ 93060 h 346258"/>
                <a:gd name="connsiteX12" fmla="*/ 246409 w 333675"/>
                <a:gd name="connsiteY12" fmla="*/ 101666 h 346258"/>
                <a:gd name="connsiteX13" fmla="*/ 246409 w 333675"/>
                <a:gd name="connsiteY13" fmla="*/ 285872 h 346258"/>
                <a:gd name="connsiteX14" fmla="*/ 237804 w 333675"/>
                <a:gd name="connsiteY14" fmla="*/ 294478 h 346258"/>
                <a:gd name="connsiteX15" fmla="*/ 229155 w 333675"/>
                <a:gd name="connsiteY15" fmla="*/ 285872 h 346258"/>
                <a:gd name="connsiteX16" fmla="*/ 229155 w 333675"/>
                <a:gd name="connsiteY16" fmla="*/ 110315 h 346258"/>
                <a:gd name="connsiteX17" fmla="*/ 66133 w 333675"/>
                <a:gd name="connsiteY17" fmla="*/ 110315 h 346258"/>
                <a:gd name="connsiteX18" fmla="*/ 57484 w 333675"/>
                <a:gd name="connsiteY18" fmla="*/ 101666 h 346258"/>
                <a:gd name="connsiteX19" fmla="*/ 66133 w 333675"/>
                <a:gd name="connsiteY19" fmla="*/ 93060 h 346258"/>
                <a:gd name="connsiteX20" fmla="*/ 66131 w 333675"/>
                <a:gd name="connsiteY20" fmla="*/ 28787 h 346258"/>
                <a:gd name="connsiteX21" fmla="*/ 301039 w 333675"/>
                <a:gd name="connsiteY21" fmla="*/ 28787 h 346258"/>
                <a:gd name="connsiteX22" fmla="*/ 309686 w 333675"/>
                <a:gd name="connsiteY22" fmla="*/ 37436 h 346258"/>
                <a:gd name="connsiteX23" fmla="*/ 309686 w 333675"/>
                <a:gd name="connsiteY23" fmla="*/ 286828 h 346258"/>
                <a:gd name="connsiteX24" fmla="*/ 301039 w 333675"/>
                <a:gd name="connsiteY24" fmla="*/ 294478 h 346258"/>
                <a:gd name="connsiteX25" fmla="*/ 292435 w 333675"/>
                <a:gd name="connsiteY25" fmla="*/ 285872 h 346258"/>
                <a:gd name="connsiteX26" fmla="*/ 292435 w 333675"/>
                <a:gd name="connsiteY26" fmla="*/ 46042 h 346258"/>
                <a:gd name="connsiteX27" fmla="*/ 66131 w 333675"/>
                <a:gd name="connsiteY27" fmla="*/ 46042 h 346258"/>
                <a:gd name="connsiteX28" fmla="*/ 57484 w 333675"/>
                <a:gd name="connsiteY28" fmla="*/ 37436 h 346258"/>
                <a:gd name="connsiteX29" fmla="*/ 66131 w 333675"/>
                <a:gd name="connsiteY29" fmla="*/ 28787 h 346258"/>
                <a:gd name="connsiteX30" fmla="*/ 0 w 333675"/>
                <a:gd name="connsiteY30" fmla="*/ 0 h 346258"/>
                <a:gd name="connsiteX31" fmla="*/ 18204 w 333675"/>
                <a:gd name="connsiteY31" fmla="*/ 0 h 346258"/>
                <a:gd name="connsiteX32" fmla="*/ 18204 w 333675"/>
                <a:gd name="connsiteY32" fmla="*/ 329004 h 346258"/>
                <a:gd name="connsiteX33" fmla="*/ 333675 w 333675"/>
                <a:gd name="connsiteY33" fmla="*/ 329004 h 346258"/>
                <a:gd name="connsiteX34" fmla="*/ 333675 w 333675"/>
                <a:gd name="connsiteY34" fmla="*/ 346258 h 346258"/>
                <a:gd name="connsiteX35" fmla="*/ 8603 w 333675"/>
                <a:gd name="connsiteY35" fmla="*/ 346258 h 346258"/>
                <a:gd name="connsiteX36" fmla="*/ 0 w 333675"/>
                <a:gd name="connsiteY36" fmla="*/ 337609 h 34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33675" h="346258">
                  <a:moveTo>
                    <a:pt x="66132" y="160229"/>
                  </a:moveTo>
                  <a:lnTo>
                    <a:pt x="175430" y="160229"/>
                  </a:lnTo>
                  <a:cubicBezTo>
                    <a:pt x="180254" y="160229"/>
                    <a:pt x="184078" y="164053"/>
                    <a:pt x="184078" y="168834"/>
                  </a:cubicBezTo>
                  <a:lnTo>
                    <a:pt x="184078" y="286829"/>
                  </a:lnTo>
                  <a:cubicBezTo>
                    <a:pt x="185034" y="290653"/>
                    <a:pt x="180254" y="294478"/>
                    <a:pt x="175430" y="294478"/>
                  </a:cubicBezTo>
                  <a:cubicBezTo>
                    <a:pt x="170649" y="294478"/>
                    <a:pt x="166825" y="290653"/>
                    <a:pt x="166825" y="285873"/>
                  </a:cubicBezTo>
                  <a:lnTo>
                    <a:pt x="166825" y="177483"/>
                  </a:lnTo>
                  <a:lnTo>
                    <a:pt x="66132" y="177483"/>
                  </a:lnTo>
                  <a:cubicBezTo>
                    <a:pt x="61308" y="177483"/>
                    <a:pt x="57484" y="173658"/>
                    <a:pt x="57484" y="168834"/>
                  </a:cubicBezTo>
                  <a:cubicBezTo>
                    <a:pt x="57484" y="164053"/>
                    <a:pt x="61308" y="160229"/>
                    <a:pt x="66132" y="160229"/>
                  </a:cubicBezTo>
                  <a:close/>
                  <a:moveTo>
                    <a:pt x="66133" y="93060"/>
                  </a:moveTo>
                  <a:lnTo>
                    <a:pt x="237804" y="93060"/>
                  </a:lnTo>
                  <a:cubicBezTo>
                    <a:pt x="242584" y="93060"/>
                    <a:pt x="246409" y="96885"/>
                    <a:pt x="246409" y="101666"/>
                  </a:cubicBezTo>
                  <a:lnTo>
                    <a:pt x="246409" y="285872"/>
                  </a:lnTo>
                  <a:cubicBezTo>
                    <a:pt x="246409" y="290653"/>
                    <a:pt x="242584" y="294478"/>
                    <a:pt x="237804" y="294478"/>
                  </a:cubicBezTo>
                  <a:cubicBezTo>
                    <a:pt x="233023" y="294478"/>
                    <a:pt x="229155" y="290653"/>
                    <a:pt x="229155" y="285872"/>
                  </a:cubicBezTo>
                  <a:lnTo>
                    <a:pt x="229155" y="110315"/>
                  </a:lnTo>
                  <a:lnTo>
                    <a:pt x="66133" y="110315"/>
                  </a:lnTo>
                  <a:cubicBezTo>
                    <a:pt x="61309" y="110315"/>
                    <a:pt x="57484" y="106491"/>
                    <a:pt x="57484" y="101666"/>
                  </a:cubicBezTo>
                  <a:cubicBezTo>
                    <a:pt x="57484" y="96885"/>
                    <a:pt x="61309" y="93060"/>
                    <a:pt x="66133" y="93060"/>
                  </a:cubicBezTo>
                  <a:close/>
                  <a:moveTo>
                    <a:pt x="66131" y="28787"/>
                  </a:moveTo>
                  <a:lnTo>
                    <a:pt x="301039" y="28787"/>
                  </a:lnTo>
                  <a:cubicBezTo>
                    <a:pt x="305862" y="28787"/>
                    <a:pt x="309686" y="32612"/>
                    <a:pt x="309686" y="37436"/>
                  </a:cubicBezTo>
                  <a:lnTo>
                    <a:pt x="309686" y="286828"/>
                  </a:lnTo>
                  <a:cubicBezTo>
                    <a:pt x="309686" y="290653"/>
                    <a:pt x="305862" y="294478"/>
                    <a:pt x="301039" y="294478"/>
                  </a:cubicBezTo>
                  <a:cubicBezTo>
                    <a:pt x="296259" y="294478"/>
                    <a:pt x="292435" y="290653"/>
                    <a:pt x="292435" y="285872"/>
                  </a:cubicBezTo>
                  <a:lnTo>
                    <a:pt x="292435" y="46042"/>
                  </a:lnTo>
                  <a:lnTo>
                    <a:pt x="66131" y="46042"/>
                  </a:lnTo>
                  <a:cubicBezTo>
                    <a:pt x="61308" y="46042"/>
                    <a:pt x="57484" y="42217"/>
                    <a:pt x="57484" y="37436"/>
                  </a:cubicBezTo>
                  <a:cubicBezTo>
                    <a:pt x="57484" y="32612"/>
                    <a:pt x="61308" y="28787"/>
                    <a:pt x="66131" y="28787"/>
                  </a:cubicBezTo>
                  <a:close/>
                  <a:moveTo>
                    <a:pt x="0" y="0"/>
                  </a:moveTo>
                  <a:lnTo>
                    <a:pt x="18204" y="0"/>
                  </a:lnTo>
                  <a:lnTo>
                    <a:pt x="18204" y="329004"/>
                  </a:lnTo>
                  <a:lnTo>
                    <a:pt x="333675" y="329004"/>
                  </a:lnTo>
                  <a:lnTo>
                    <a:pt x="333675" y="346258"/>
                  </a:lnTo>
                  <a:lnTo>
                    <a:pt x="8603" y="346258"/>
                  </a:lnTo>
                  <a:cubicBezTo>
                    <a:pt x="3823" y="346258"/>
                    <a:pt x="0" y="342434"/>
                    <a:pt x="0" y="337609"/>
                  </a:cubicBezTo>
                  <a:close/>
                </a:path>
              </a:pathLst>
            </a:custGeom>
            <a:solidFill>
              <a:srgbClr val="00D0C7"/>
            </a:solidFill>
            <a:ln>
              <a:noFill/>
            </a:ln>
          </p:spPr>
        </p:sp>
        <p:sp>
          <p:nvSpPr>
            <p:cNvPr id="18" name="文本框 17"/>
            <p:cNvSpPr txBox="1"/>
            <p:nvPr/>
          </p:nvSpPr>
          <p:spPr>
            <a:xfrm>
              <a:off x="9399" y="6991"/>
              <a:ext cx="3826" cy="1888"/>
            </a:xfrm>
            <a:prstGeom prst="rect">
              <a:avLst/>
            </a:prstGeom>
            <a:noFill/>
          </p:spPr>
          <p:txBody>
            <a:bodyPr wrap="square" rtlCol="0">
              <a:spAutoFit/>
            </a:bodyPr>
            <a:lstStyle/>
            <a:p>
              <a:pPr algn="ctr">
                <a:lnSpc>
                  <a:spcPct val="200000"/>
                </a:lnSpc>
              </a:pPr>
              <a:r>
                <a:rPr lang="zh-CN" altLang="en-US" sz="1200">
                  <a:solidFill>
                    <a:schemeClr val="bg1"/>
                  </a:solidFill>
                  <a:latin typeface="汉仪正圆 55简" panose="00020600040101010101" charset="-122"/>
                  <a:ea typeface="汉仪正圆 55简" panose="00020600040101010101" charset="-122"/>
                </a:rPr>
                <a:t>而且还根据整个输入序列的attention直接从输入中复制任何必要的令牌</a:t>
              </a:r>
            </a:p>
          </p:txBody>
        </p:sp>
      </p:grpSp>
      <p:pic>
        <p:nvPicPr>
          <p:cNvPr id="2" name="图片 1" descr="8"/>
          <p:cNvPicPr>
            <a:picLocks noChangeAspect="1"/>
          </p:cNvPicPr>
          <p:nvPr/>
        </p:nvPicPr>
        <p:blipFill>
          <a:blip r:embed="rId4"/>
          <a:stretch>
            <a:fillRect/>
          </a:stretch>
        </p:blipFill>
        <p:spPr>
          <a:xfrm>
            <a:off x="130810" y="2329180"/>
            <a:ext cx="11947525" cy="3999230"/>
          </a:xfrm>
          <a:prstGeom prst="rect">
            <a:avLst/>
          </a:prstGeom>
        </p:spPr>
      </p:pic>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29" grpId="1"/>
      <p:bldP spid="30"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优化方式</a:t>
            </a:r>
          </a:p>
        </p:txBody>
      </p:sp>
      <p:pic>
        <p:nvPicPr>
          <p:cNvPr id="5" name="图片 4" descr="摄图网_401615338_蓝色粒子感地球（非企业商用）"/>
          <p:cNvPicPr>
            <a:picLocks noChangeAspect="1"/>
          </p:cNvPicPr>
          <p:nvPr/>
        </p:nvPicPr>
        <p:blipFill>
          <a:blip r:embed="rId3"/>
          <a:srcRect l="15546" r="14887"/>
          <a:stretch>
            <a:fillRect/>
          </a:stretch>
        </p:blipFill>
        <p:spPr>
          <a:xfrm>
            <a:off x="699135" y="1620520"/>
            <a:ext cx="4656455" cy="4462780"/>
          </a:xfrm>
          <a:prstGeom prst="rect">
            <a:avLst/>
          </a:prstGeom>
        </p:spPr>
      </p:pic>
      <p:sp>
        <p:nvSpPr>
          <p:cNvPr id="29" name="文本框 28"/>
          <p:cNvSpPr txBox="1"/>
          <p:nvPr/>
        </p:nvSpPr>
        <p:spPr>
          <a:xfrm>
            <a:off x="5763260" y="2201545"/>
            <a:ext cx="5474970" cy="82994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复制机制使用指针网络为令牌生成提供另一种访问，允许模型从输入（source sentence）序列中复制令牌。</a:t>
            </a:r>
          </a:p>
        </p:txBody>
      </p:sp>
      <p:sp>
        <p:nvSpPr>
          <p:cNvPr id="30" name="文本框 29"/>
          <p:cNvSpPr txBox="1"/>
          <p:nvPr/>
        </p:nvSpPr>
        <p:spPr>
          <a:xfrm>
            <a:off x="5355590" y="1620520"/>
            <a:ext cx="6609715" cy="368300"/>
          </a:xfrm>
          <a:prstGeom prst="rect">
            <a:avLst/>
          </a:prstGeom>
          <a:noFill/>
        </p:spPr>
        <p:txBody>
          <a:bodyPr wrap="square" rtlCol="0">
            <a:spAutoFit/>
          </a:bodyPr>
          <a:lstStyle/>
          <a:p>
            <a:pPr algn="ctr"/>
            <a:r>
              <a:rPr lang="zh-CN" altLang="en-US" b="1">
                <a:solidFill>
                  <a:srgbClr val="00D0C7"/>
                </a:solidFill>
                <a:latin typeface="汉仪正圆 55简" panose="00020600040101010101" charset="-122"/>
                <a:ea typeface="汉仪正圆 55简" panose="00020600040101010101" charset="-122"/>
              </a:rPr>
              <a:t>给human-named token打标签</a:t>
            </a:r>
          </a:p>
        </p:txBody>
      </p:sp>
      <p:grpSp>
        <p:nvGrpSpPr>
          <p:cNvPr id="9" name="组合 8"/>
          <p:cNvGrpSpPr/>
          <p:nvPr/>
        </p:nvGrpSpPr>
        <p:grpSpPr>
          <a:xfrm>
            <a:off x="5968365" y="3635375"/>
            <a:ext cx="2430145" cy="2484120"/>
            <a:chOff x="9399" y="5725"/>
            <a:chExt cx="3827" cy="3912"/>
          </a:xfrm>
        </p:grpSpPr>
        <p:sp>
          <p:nvSpPr>
            <p:cNvPr id="6" name="矩形 5"/>
            <p:cNvSpPr/>
            <p:nvPr/>
          </p:nvSpPr>
          <p:spPr>
            <a:xfrm>
              <a:off x="9399" y="5725"/>
              <a:ext cx="3826" cy="2874"/>
            </a:xfrm>
            <a:prstGeom prst="rect">
              <a:avLst/>
            </a:prstGeom>
            <a:solidFill>
              <a:srgbClr val="00D0C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iconfont-11117-5233415"/>
            <p:cNvSpPr>
              <a:spLocks noChangeAspect="1"/>
            </p:cNvSpPr>
            <p:nvPr/>
          </p:nvSpPr>
          <p:spPr bwMode="auto">
            <a:xfrm>
              <a:off x="10984" y="6070"/>
              <a:ext cx="657" cy="660"/>
            </a:xfrm>
            <a:custGeom>
              <a:avLst/>
              <a:gdLst>
                <a:gd name="connsiteX0" fmla="*/ 251221 w 350965"/>
                <a:gd name="connsiteY0" fmla="*/ 260871 h 351961"/>
                <a:gd name="connsiteX1" fmla="*/ 251221 w 350965"/>
                <a:gd name="connsiteY1" fmla="*/ 287727 h 351961"/>
                <a:gd name="connsiteX2" fmla="*/ 278080 w 350965"/>
                <a:gd name="connsiteY2" fmla="*/ 287727 h 351961"/>
                <a:gd name="connsiteX3" fmla="*/ 278080 w 350965"/>
                <a:gd name="connsiteY3" fmla="*/ 260871 h 351961"/>
                <a:gd name="connsiteX4" fmla="*/ 170643 w 350965"/>
                <a:gd name="connsiteY4" fmla="*/ 260871 h 351961"/>
                <a:gd name="connsiteX5" fmla="*/ 170643 w 350965"/>
                <a:gd name="connsiteY5" fmla="*/ 287727 h 351961"/>
                <a:gd name="connsiteX6" fmla="*/ 197502 w 350965"/>
                <a:gd name="connsiteY6" fmla="*/ 287727 h 351961"/>
                <a:gd name="connsiteX7" fmla="*/ 197502 w 350965"/>
                <a:gd name="connsiteY7" fmla="*/ 260871 h 351961"/>
                <a:gd name="connsiteX8" fmla="*/ 83372 w 350965"/>
                <a:gd name="connsiteY8" fmla="*/ 260871 h 351961"/>
                <a:gd name="connsiteX9" fmla="*/ 83372 w 350965"/>
                <a:gd name="connsiteY9" fmla="*/ 287727 h 351961"/>
                <a:gd name="connsiteX10" fmla="*/ 110232 w 350965"/>
                <a:gd name="connsiteY10" fmla="*/ 287727 h 351961"/>
                <a:gd name="connsiteX11" fmla="*/ 110232 w 350965"/>
                <a:gd name="connsiteY11" fmla="*/ 260871 h 351961"/>
                <a:gd name="connsiteX12" fmla="*/ 242572 w 350965"/>
                <a:gd name="connsiteY12" fmla="*/ 244574 h 351961"/>
                <a:gd name="connsiteX13" fmla="*/ 285729 w 350965"/>
                <a:gd name="connsiteY13" fmla="*/ 244574 h 351961"/>
                <a:gd name="connsiteX14" fmla="*/ 294378 w 350965"/>
                <a:gd name="connsiteY14" fmla="*/ 253179 h 351961"/>
                <a:gd name="connsiteX15" fmla="*/ 294378 w 350965"/>
                <a:gd name="connsiteY15" fmla="*/ 296375 h 351961"/>
                <a:gd name="connsiteX16" fmla="*/ 285729 w 350965"/>
                <a:gd name="connsiteY16" fmla="*/ 304979 h 351961"/>
                <a:gd name="connsiteX17" fmla="*/ 242572 w 350965"/>
                <a:gd name="connsiteY17" fmla="*/ 304979 h 351961"/>
                <a:gd name="connsiteX18" fmla="*/ 233923 w 350965"/>
                <a:gd name="connsiteY18" fmla="*/ 296375 h 351961"/>
                <a:gd name="connsiteX19" fmla="*/ 233923 w 350965"/>
                <a:gd name="connsiteY19" fmla="*/ 253179 h 351961"/>
                <a:gd name="connsiteX20" fmla="*/ 242572 w 350965"/>
                <a:gd name="connsiteY20" fmla="*/ 244574 h 351961"/>
                <a:gd name="connsiteX21" fmla="*/ 162950 w 350965"/>
                <a:gd name="connsiteY21" fmla="*/ 244574 h 351961"/>
                <a:gd name="connsiteX22" fmla="*/ 206108 w 350965"/>
                <a:gd name="connsiteY22" fmla="*/ 244574 h 351961"/>
                <a:gd name="connsiteX23" fmla="*/ 214757 w 350965"/>
                <a:gd name="connsiteY23" fmla="*/ 253179 h 351961"/>
                <a:gd name="connsiteX24" fmla="*/ 214757 w 350965"/>
                <a:gd name="connsiteY24" fmla="*/ 296375 h 351961"/>
                <a:gd name="connsiteX25" fmla="*/ 206108 w 350965"/>
                <a:gd name="connsiteY25" fmla="*/ 304979 h 351961"/>
                <a:gd name="connsiteX26" fmla="*/ 162950 w 350965"/>
                <a:gd name="connsiteY26" fmla="*/ 304979 h 351961"/>
                <a:gd name="connsiteX27" fmla="*/ 154345 w 350965"/>
                <a:gd name="connsiteY27" fmla="*/ 296375 h 351961"/>
                <a:gd name="connsiteX28" fmla="*/ 154345 w 350965"/>
                <a:gd name="connsiteY28" fmla="*/ 253179 h 351961"/>
                <a:gd name="connsiteX29" fmla="*/ 162950 w 350965"/>
                <a:gd name="connsiteY29" fmla="*/ 244574 h 351961"/>
                <a:gd name="connsiteX30" fmla="*/ 75680 w 350965"/>
                <a:gd name="connsiteY30" fmla="*/ 244574 h 351961"/>
                <a:gd name="connsiteX31" fmla="*/ 118837 w 350965"/>
                <a:gd name="connsiteY31" fmla="*/ 244574 h 351961"/>
                <a:gd name="connsiteX32" fmla="*/ 127486 w 350965"/>
                <a:gd name="connsiteY32" fmla="*/ 253179 h 351961"/>
                <a:gd name="connsiteX33" fmla="*/ 127486 w 350965"/>
                <a:gd name="connsiteY33" fmla="*/ 296375 h 351961"/>
                <a:gd name="connsiteX34" fmla="*/ 118837 w 350965"/>
                <a:gd name="connsiteY34" fmla="*/ 304979 h 351961"/>
                <a:gd name="connsiteX35" fmla="*/ 75680 w 350965"/>
                <a:gd name="connsiteY35" fmla="*/ 304979 h 351961"/>
                <a:gd name="connsiteX36" fmla="*/ 67031 w 350965"/>
                <a:gd name="connsiteY36" fmla="*/ 296375 h 351961"/>
                <a:gd name="connsiteX37" fmla="*/ 67031 w 350965"/>
                <a:gd name="connsiteY37" fmla="*/ 253179 h 351961"/>
                <a:gd name="connsiteX38" fmla="*/ 75680 w 350965"/>
                <a:gd name="connsiteY38" fmla="*/ 244574 h 351961"/>
                <a:gd name="connsiteX39" fmla="*/ 251221 w 350965"/>
                <a:gd name="connsiteY39" fmla="*/ 184126 h 351961"/>
                <a:gd name="connsiteX40" fmla="*/ 251221 w 350965"/>
                <a:gd name="connsiteY40" fmla="*/ 210982 h 351961"/>
                <a:gd name="connsiteX41" fmla="*/ 278080 w 350965"/>
                <a:gd name="connsiteY41" fmla="*/ 210982 h 351961"/>
                <a:gd name="connsiteX42" fmla="*/ 278080 w 350965"/>
                <a:gd name="connsiteY42" fmla="*/ 184126 h 351961"/>
                <a:gd name="connsiteX43" fmla="*/ 170643 w 350965"/>
                <a:gd name="connsiteY43" fmla="*/ 184126 h 351961"/>
                <a:gd name="connsiteX44" fmla="*/ 170643 w 350965"/>
                <a:gd name="connsiteY44" fmla="*/ 210982 h 351961"/>
                <a:gd name="connsiteX45" fmla="*/ 197502 w 350965"/>
                <a:gd name="connsiteY45" fmla="*/ 210982 h 351961"/>
                <a:gd name="connsiteX46" fmla="*/ 197502 w 350965"/>
                <a:gd name="connsiteY46" fmla="*/ 184126 h 351961"/>
                <a:gd name="connsiteX47" fmla="*/ 83372 w 350965"/>
                <a:gd name="connsiteY47" fmla="*/ 184126 h 351961"/>
                <a:gd name="connsiteX48" fmla="*/ 83372 w 350965"/>
                <a:gd name="connsiteY48" fmla="*/ 210982 h 351961"/>
                <a:gd name="connsiteX49" fmla="*/ 110232 w 350965"/>
                <a:gd name="connsiteY49" fmla="*/ 210982 h 351961"/>
                <a:gd name="connsiteX50" fmla="*/ 110232 w 350965"/>
                <a:gd name="connsiteY50" fmla="*/ 184126 h 351961"/>
                <a:gd name="connsiteX51" fmla="*/ 242572 w 350965"/>
                <a:gd name="connsiteY51" fmla="*/ 167830 h 351961"/>
                <a:gd name="connsiteX52" fmla="*/ 285729 w 350965"/>
                <a:gd name="connsiteY52" fmla="*/ 167830 h 351961"/>
                <a:gd name="connsiteX53" fmla="*/ 294378 w 350965"/>
                <a:gd name="connsiteY53" fmla="*/ 176478 h 351961"/>
                <a:gd name="connsiteX54" fmla="*/ 294378 w 350965"/>
                <a:gd name="connsiteY54" fmla="*/ 219630 h 351961"/>
                <a:gd name="connsiteX55" fmla="*/ 285729 w 350965"/>
                <a:gd name="connsiteY55" fmla="*/ 228278 h 351961"/>
                <a:gd name="connsiteX56" fmla="*/ 242572 w 350965"/>
                <a:gd name="connsiteY56" fmla="*/ 228278 h 351961"/>
                <a:gd name="connsiteX57" fmla="*/ 233923 w 350965"/>
                <a:gd name="connsiteY57" fmla="*/ 219630 h 351961"/>
                <a:gd name="connsiteX58" fmla="*/ 233923 w 350965"/>
                <a:gd name="connsiteY58" fmla="*/ 176478 h 351961"/>
                <a:gd name="connsiteX59" fmla="*/ 242572 w 350965"/>
                <a:gd name="connsiteY59" fmla="*/ 167830 h 351961"/>
                <a:gd name="connsiteX60" fmla="*/ 162950 w 350965"/>
                <a:gd name="connsiteY60" fmla="*/ 167830 h 351961"/>
                <a:gd name="connsiteX61" fmla="*/ 206108 w 350965"/>
                <a:gd name="connsiteY61" fmla="*/ 167830 h 351961"/>
                <a:gd name="connsiteX62" fmla="*/ 214757 w 350965"/>
                <a:gd name="connsiteY62" fmla="*/ 176478 h 351961"/>
                <a:gd name="connsiteX63" fmla="*/ 214757 w 350965"/>
                <a:gd name="connsiteY63" fmla="*/ 219630 h 351961"/>
                <a:gd name="connsiteX64" fmla="*/ 206108 w 350965"/>
                <a:gd name="connsiteY64" fmla="*/ 228278 h 351961"/>
                <a:gd name="connsiteX65" fmla="*/ 162950 w 350965"/>
                <a:gd name="connsiteY65" fmla="*/ 228278 h 351961"/>
                <a:gd name="connsiteX66" fmla="*/ 154345 w 350965"/>
                <a:gd name="connsiteY66" fmla="*/ 219630 h 351961"/>
                <a:gd name="connsiteX67" fmla="*/ 154345 w 350965"/>
                <a:gd name="connsiteY67" fmla="*/ 176478 h 351961"/>
                <a:gd name="connsiteX68" fmla="*/ 162950 w 350965"/>
                <a:gd name="connsiteY68" fmla="*/ 167830 h 351961"/>
                <a:gd name="connsiteX69" fmla="*/ 75680 w 350965"/>
                <a:gd name="connsiteY69" fmla="*/ 167830 h 351961"/>
                <a:gd name="connsiteX70" fmla="*/ 118837 w 350965"/>
                <a:gd name="connsiteY70" fmla="*/ 167830 h 351961"/>
                <a:gd name="connsiteX71" fmla="*/ 127486 w 350965"/>
                <a:gd name="connsiteY71" fmla="*/ 176478 h 351961"/>
                <a:gd name="connsiteX72" fmla="*/ 127486 w 350965"/>
                <a:gd name="connsiteY72" fmla="*/ 219630 h 351961"/>
                <a:gd name="connsiteX73" fmla="*/ 118837 w 350965"/>
                <a:gd name="connsiteY73" fmla="*/ 228278 h 351961"/>
                <a:gd name="connsiteX74" fmla="*/ 75680 w 350965"/>
                <a:gd name="connsiteY74" fmla="*/ 228278 h 351961"/>
                <a:gd name="connsiteX75" fmla="*/ 67031 w 350965"/>
                <a:gd name="connsiteY75" fmla="*/ 219630 h 351961"/>
                <a:gd name="connsiteX76" fmla="*/ 67031 w 350965"/>
                <a:gd name="connsiteY76" fmla="*/ 176478 h 351961"/>
                <a:gd name="connsiteX77" fmla="*/ 75680 w 350965"/>
                <a:gd name="connsiteY77" fmla="*/ 167830 h 351961"/>
                <a:gd name="connsiteX78" fmla="*/ 350009 w 350965"/>
                <a:gd name="connsiteY78" fmla="*/ 129501 h 351961"/>
                <a:gd name="connsiteX79" fmla="*/ 350965 w 350965"/>
                <a:gd name="connsiteY79" fmla="*/ 130457 h 351961"/>
                <a:gd name="connsiteX80" fmla="*/ 350009 w 350965"/>
                <a:gd name="connsiteY80" fmla="*/ 131314 h 351961"/>
                <a:gd name="connsiteX81" fmla="*/ 18207 w 350965"/>
                <a:gd name="connsiteY81" fmla="*/ 121809 h 351961"/>
                <a:gd name="connsiteX82" fmla="*/ 333714 w 350965"/>
                <a:gd name="connsiteY82" fmla="*/ 121809 h 351961"/>
                <a:gd name="connsiteX83" fmla="*/ 333714 w 350965"/>
                <a:gd name="connsiteY83" fmla="*/ 139062 h 351961"/>
                <a:gd name="connsiteX84" fmla="*/ 18207 w 350965"/>
                <a:gd name="connsiteY84" fmla="*/ 139062 h 351961"/>
                <a:gd name="connsiteX85" fmla="*/ 246397 w 350965"/>
                <a:gd name="connsiteY85" fmla="*/ 57534 h 351961"/>
                <a:gd name="connsiteX86" fmla="*/ 263694 w 350965"/>
                <a:gd name="connsiteY86" fmla="*/ 57534 h 351961"/>
                <a:gd name="connsiteX87" fmla="*/ 263694 w 350965"/>
                <a:gd name="connsiteY87" fmla="*/ 74833 h 351961"/>
                <a:gd name="connsiteX88" fmla="*/ 255045 w 350965"/>
                <a:gd name="connsiteY88" fmla="*/ 83437 h 351961"/>
                <a:gd name="connsiteX89" fmla="*/ 246397 w 350965"/>
                <a:gd name="connsiteY89" fmla="*/ 74833 h 351961"/>
                <a:gd name="connsiteX90" fmla="*/ 81417 w 350965"/>
                <a:gd name="connsiteY90" fmla="*/ 57534 h 351961"/>
                <a:gd name="connsiteX91" fmla="*/ 98714 w 350965"/>
                <a:gd name="connsiteY91" fmla="*/ 57534 h 351961"/>
                <a:gd name="connsiteX92" fmla="*/ 98714 w 350965"/>
                <a:gd name="connsiteY92" fmla="*/ 75789 h 351961"/>
                <a:gd name="connsiteX93" fmla="*/ 90066 w 350965"/>
                <a:gd name="connsiteY93" fmla="*/ 84393 h 351961"/>
                <a:gd name="connsiteX94" fmla="*/ 81417 w 350965"/>
                <a:gd name="connsiteY94" fmla="*/ 75789 h 351961"/>
                <a:gd name="connsiteX95" fmla="*/ 263694 w 350965"/>
                <a:gd name="connsiteY95" fmla="*/ 40284 h 351961"/>
                <a:gd name="connsiteX96" fmla="*/ 341362 w 350965"/>
                <a:gd name="connsiteY96" fmla="*/ 40284 h 351961"/>
                <a:gd name="connsiteX97" fmla="*/ 350009 w 350965"/>
                <a:gd name="connsiteY97" fmla="*/ 48931 h 351961"/>
                <a:gd name="connsiteX98" fmla="*/ 350009 w 350965"/>
                <a:gd name="connsiteY98" fmla="*/ 129501 h 351961"/>
                <a:gd name="connsiteX99" fmla="*/ 342316 w 350965"/>
                <a:gd name="connsiteY99" fmla="*/ 121809 h 351961"/>
                <a:gd name="connsiteX100" fmla="*/ 333714 w 350965"/>
                <a:gd name="connsiteY100" fmla="*/ 121809 h 351961"/>
                <a:gd name="connsiteX101" fmla="*/ 333714 w 350965"/>
                <a:gd name="connsiteY101" fmla="*/ 57534 h 351961"/>
                <a:gd name="connsiteX102" fmla="*/ 263694 w 350965"/>
                <a:gd name="connsiteY102" fmla="*/ 57534 h 351961"/>
                <a:gd name="connsiteX103" fmla="*/ 98714 w 350965"/>
                <a:gd name="connsiteY103" fmla="*/ 40284 h 351961"/>
                <a:gd name="connsiteX104" fmla="*/ 246397 w 350965"/>
                <a:gd name="connsiteY104" fmla="*/ 40284 h 351961"/>
                <a:gd name="connsiteX105" fmla="*/ 246397 w 350965"/>
                <a:gd name="connsiteY105" fmla="*/ 57534 h 351961"/>
                <a:gd name="connsiteX106" fmla="*/ 98714 w 350965"/>
                <a:gd name="connsiteY106" fmla="*/ 57534 h 351961"/>
                <a:gd name="connsiteX107" fmla="*/ 8604 w 350965"/>
                <a:gd name="connsiteY107" fmla="*/ 40284 h 351961"/>
                <a:gd name="connsiteX108" fmla="*/ 81417 w 350965"/>
                <a:gd name="connsiteY108" fmla="*/ 40284 h 351961"/>
                <a:gd name="connsiteX109" fmla="*/ 81417 w 350965"/>
                <a:gd name="connsiteY109" fmla="*/ 57534 h 351961"/>
                <a:gd name="connsiteX110" fmla="*/ 18207 w 350965"/>
                <a:gd name="connsiteY110" fmla="*/ 57534 h 351961"/>
                <a:gd name="connsiteX111" fmla="*/ 18207 w 350965"/>
                <a:gd name="connsiteY111" fmla="*/ 121809 h 351961"/>
                <a:gd name="connsiteX112" fmla="*/ 13356 w 350965"/>
                <a:gd name="connsiteY112" fmla="*/ 121809 h 351961"/>
                <a:gd name="connsiteX113" fmla="*/ 4707 w 350965"/>
                <a:gd name="connsiteY113" fmla="*/ 130457 h 351961"/>
                <a:gd name="connsiteX114" fmla="*/ 13356 w 350965"/>
                <a:gd name="connsiteY114" fmla="*/ 139062 h 351961"/>
                <a:gd name="connsiteX115" fmla="*/ 18207 w 350965"/>
                <a:gd name="connsiteY115" fmla="*/ 139062 h 351961"/>
                <a:gd name="connsiteX116" fmla="*/ 18207 w 350965"/>
                <a:gd name="connsiteY116" fmla="*/ 334667 h 351961"/>
                <a:gd name="connsiteX117" fmla="*/ 333714 w 350965"/>
                <a:gd name="connsiteY117" fmla="*/ 334667 h 351961"/>
                <a:gd name="connsiteX118" fmla="*/ 333714 w 350965"/>
                <a:gd name="connsiteY118" fmla="*/ 139062 h 351961"/>
                <a:gd name="connsiteX119" fmla="*/ 341360 w 350965"/>
                <a:gd name="connsiteY119" fmla="*/ 139062 h 351961"/>
                <a:gd name="connsiteX120" fmla="*/ 350009 w 350965"/>
                <a:gd name="connsiteY120" fmla="*/ 131314 h 351961"/>
                <a:gd name="connsiteX121" fmla="*/ 350009 w 350965"/>
                <a:gd name="connsiteY121" fmla="*/ 343314 h 351961"/>
                <a:gd name="connsiteX122" fmla="*/ 341362 w 350965"/>
                <a:gd name="connsiteY122" fmla="*/ 351961 h 351961"/>
                <a:gd name="connsiteX123" fmla="*/ 8604 w 350965"/>
                <a:gd name="connsiteY123" fmla="*/ 351961 h 351961"/>
                <a:gd name="connsiteX124" fmla="*/ 0 w 350965"/>
                <a:gd name="connsiteY124" fmla="*/ 343314 h 351961"/>
                <a:gd name="connsiteX125" fmla="*/ 0 w 350965"/>
                <a:gd name="connsiteY125" fmla="*/ 48931 h 351961"/>
                <a:gd name="connsiteX126" fmla="*/ 8604 w 350965"/>
                <a:gd name="connsiteY126" fmla="*/ 40284 h 351961"/>
                <a:gd name="connsiteX127" fmla="*/ 255045 w 350965"/>
                <a:gd name="connsiteY127" fmla="*/ 956 h 351961"/>
                <a:gd name="connsiteX128" fmla="*/ 263694 w 350965"/>
                <a:gd name="connsiteY128" fmla="*/ 9604 h 351961"/>
                <a:gd name="connsiteX129" fmla="*/ 263694 w 350965"/>
                <a:gd name="connsiteY129" fmla="*/ 40284 h 351961"/>
                <a:gd name="connsiteX130" fmla="*/ 246397 w 350965"/>
                <a:gd name="connsiteY130" fmla="*/ 40284 h 351961"/>
                <a:gd name="connsiteX131" fmla="*/ 246397 w 350965"/>
                <a:gd name="connsiteY131" fmla="*/ 9604 h 351961"/>
                <a:gd name="connsiteX132" fmla="*/ 255045 w 350965"/>
                <a:gd name="connsiteY132" fmla="*/ 956 h 351961"/>
                <a:gd name="connsiteX133" fmla="*/ 90066 w 350965"/>
                <a:gd name="connsiteY133" fmla="*/ 0 h 351961"/>
                <a:gd name="connsiteX134" fmla="*/ 98714 w 350965"/>
                <a:gd name="connsiteY134" fmla="*/ 8648 h 351961"/>
                <a:gd name="connsiteX135" fmla="*/ 98714 w 350965"/>
                <a:gd name="connsiteY135" fmla="*/ 40284 h 351961"/>
                <a:gd name="connsiteX136" fmla="*/ 81417 w 350965"/>
                <a:gd name="connsiteY136" fmla="*/ 40284 h 351961"/>
                <a:gd name="connsiteX137" fmla="*/ 81417 w 350965"/>
                <a:gd name="connsiteY137" fmla="*/ 8648 h 351961"/>
                <a:gd name="connsiteX138" fmla="*/ 90066 w 350965"/>
                <a:gd name="connsiteY138" fmla="*/ 0 h 351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350965" h="351961">
                  <a:moveTo>
                    <a:pt x="251221" y="260871"/>
                  </a:moveTo>
                  <a:lnTo>
                    <a:pt x="251221" y="287727"/>
                  </a:lnTo>
                  <a:lnTo>
                    <a:pt x="278080" y="287727"/>
                  </a:lnTo>
                  <a:lnTo>
                    <a:pt x="278080" y="260871"/>
                  </a:lnTo>
                  <a:close/>
                  <a:moveTo>
                    <a:pt x="170643" y="260871"/>
                  </a:moveTo>
                  <a:lnTo>
                    <a:pt x="170643" y="287727"/>
                  </a:lnTo>
                  <a:lnTo>
                    <a:pt x="197502" y="287727"/>
                  </a:lnTo>
                  <a:lnTo>
                    <a:pt x="197502" y="260871"/>
                  </a:lnTo>
                  <a:close/>
                  <a:moveTo>
                    <a:pt x="83372" y="260871"/>
                  </a:moveTo>
                  <a:lnTo>
                    <a:pt x="83372" y="287727"/>
                  </a:lnTo>
                  <a:lnTo>
                    <a:pt x="110232" y="287727"/>
                  </a:lnTo>
                  <a:lnTo>
                    <a:pt x="110232" y="260871"/>
                  </a:lnTo>
                  <a:close/>
                  <a:moveTo>
                    <a:pt x="242572" y="244574"/>
                  </a:moveTo>
                  <a:lnTo>
                    <a:pt x="285729" y="244574"/>
                  </a:lnTo>
                  <a:cubicBezTo>
                    <a:pt x="290510" y="244574"/>
                    <a:pt x="294378" y="248399"/>
                    <a:pt x="294378" y="253179"/>
                  </a:cubicBezTo>
                  <a:lnTo>
                    <a:pt x="294378" y="296375"/>
                  </a:lnTo>
                  <a:cubicBezTo>
                    <a:pt x="294378" y="301155"/>
                    <a:pt x="290510" y="304979"/>
                    <a:pt x="285729" y="304979"/>
                  </a:cubicBezTo>
                  <a:lnTo>
                    <a:pt x="242572" y="304979"/>
                  </a:lnTo>
                  <a:cubicBezTo>
                    <a:pt x="237791" y="304979"/>
                    <a:pt x="233923" y="301155"/>
                    <a:pt x="233923" y="296375"/>
                  </a:cubicBezTo>
                  <a:lnTo>
                    <a:pt x="233923" y="253179"/>
                  </a:lnTo>
                  <a:cubicBezTo>
                    <a:pt x="233923" y="248399"/>
                    <a:pt x="237791" y="244574"/>
                    <a:pt x="242572" y="244574"/>
                  </a:cubicBezTo>
                  <a:close/>
                  <a:moveTo>
                    <a:pt x="162950" y="244574"/>
                  </a:moveTo>
                  <a:lnTo>
                    <a:pt x="206108" y="244574"/>
                  </a:lnTo>
                  <a:cubicBezTo>
                    <a:pt x="210932" y="244574"/>
                    <a:pt x="214757" y="248399"/>
                    <a:pt x="214757" y="253179"/>
                  </a:cubicBezTo>
                  <a:lnTo>
                    <a:pt x="214757" y="296375"/>
                  </a:lnTo>
                  <a:cubicBezTo>
                    <a:pt x="213800" y="301155"/>
                    <a:pt x="210932" y="304979"/>
                    <a:pt x="206108" y="304979"/>
                  </a:cubicBezTo>
                  <a:lnTo>
                    <a:pt x="162950" y="304979"/>
                  </a:lnTo>
                  <a:cubicBezTo>
                    <a:pt x="158170" y="304979"/>
                    <a:pt x="154345" y="301155"/>
                    <a:pt x="154345" y="296375"/>
                  </a:cubicBezTo>
                  <a:lnTo>
                    <a:pt x="154345" y="253179"/>
                  </a:lnTo>
                  <a:cubicBezTo>
                    <a:pt x="154345" y="248399"/>
                    <a:pt x="158170" y="244574"/>
                    <a:pt x="162950" y="244574"/>
                  </a:cubicBezTo>
                  <a:close/>
                  <a:moveTo>
                    <a:pt x="75680" y="244574"/>
                  </a:moveTo>
                  <a:lnTo>
                    <a:pt x="118837" y="244574"/>
                  </a:lnTo>
                  <a:cubicBezTo>
                    <a:pt x="123618" y="244574"/>
                    <a:pt x="127486" y="248399"/>
                    <a:pt x="127486" y="253179"/>
                  </a:cubicBezTo>
                  <a:lnTo>
                    <a:pt x="127486" y="296375"/>
                  </a:lnTo>
                  <a:cubicBezTo>
                    <a:pt x="126530" y="301155"/>
                    <a:pt x="122662" y="304979"/>
                    <a:pt x="118837" y="304979"/>
                  </a:cubicBezTo>
                  <a:lnTo>
                    <a:pt x="75680" y="304979"/>
                  </a:lnTo>
                  <a:cubicBezTo>
                    <a:pt x="70899" y="304979"/>
                    <a:pt x="67031" y="301155"/>
                    <a:pt x="67031" y="296375"/>
                  </a:cubicBezTo>
                  <a:lnTo>
                    <a:pt x="67031" y="253179"/>
                  </a:lnTo>
                  <a:cubicBezTo>
                    <a:pt x="67031" y="248399"/>
                    <a:pt x="70899" y="244574"/>
                    <a:pt x="75680" y="244574"/>
                  </a:cubicBezTo>
                  <a:close/>
                  <a:moveTo>
                    <a:pt x="251221" y="184126"/>
                  </a:moveTo>
                  <a:lnTo>
                    <a:pt x="251221" y="210982"/>
                  </a:lnTo>
                  <a:lnTo>
                    <a:pt x="278080" y="210982"/>
                  </a:lnTo>
                  <a:lnTo>
                    <a:pt x="278080" y="184126"/>
                  </a:lnTo>
                  <a:close/>
                  <a:moveTo>
                    <a:pt x="170643" y="184126"/>
                  </a:moveTo>
                  <a:lnTo>
                    <a:pt x="170643" y="210982"/>
                  </a:lnTo>
                  <a:lnTo>
                    <a:pt x="197502" y="210982"/>
                  </a:lnTo>
                  <a:lnTo>
                    <a:pt x="197502" y="184126"/>
                  </a:lnTo>
                  <a:close/>
                  <a:moveTo>
                    <a:pt x="83372" y="184126"/>
                  </a:moveTo>
                  <a:lnTo>
                    <a:pt x="83372" y="210982"/>
                  </a:lnTo>
                  <a:lnTo>
                    <a:pt x="110232" y="210982"/>
                  </a:lnTo>
                  <a:lnTo>
                    <a:pt x="110232" y="184126"/>
                  </a:lnTo>
                  <a:close/>
                  <a:moveTo>
                    <a:pt x="242572" y="167830"/>
                  </a:moveTo>
                  <a:lnTo>
                    <a:pt x="285729" y="167830"/>
                  </a:lnTo>
                  <a:cubicBezTo>
                    <a:pt x="290510" y="167830"/>
                    <a:pt x="294378" y="171697"/>
                    <a:pt x="294378" y="176478"/>
                  </a:cubicBezTo>
                  <a:lnTo>
                    <a:pt x="294378" y="219630"/>
                  </a:lnTo>
                  <a:cubicBezTo>
                    <a:pt x="294378" y="224410"/>
                    <a:pt x="290510" y="228278"/>
                    <a:pt x="285729" y="228278"/>
                  </a:cubicBezTo>
                  <a:lnTo>
                    <a:pt x="242572" y="228278"/>
                  </a:lnTo>
                  <a:cubicBezTo>
                    <a:pt x="237791" y="228278"/>
                    <a:pt x="233923" y="224410"/>
                    <a:pt x="233923" y="219630"/>
                  </a:cubicBezTo>
                  <a:lnTo>
                    <a:pt x="233923" y="176478"/>
                  </a:lnTo>
                  <a:cubicBezTo>
                    <a:pt x="233923" y="171697"/>
                    <a:pt x="237791" y="167830"/>
                    <a:pt x="242572" y="167830"/>
                  </a:cubicBezTo>
                  <a:close/>
                  <a:moveTo>
                    <a:pt x="162950" y="167830"/>
                  </a:moveTo>
                  <a:lnTo>
                    <a:pt x="206108" y="167830"/>
                  </a:lnTo>
                  <a:cubicBezTo>
                    <a:pt x="210932" y="167830"/>
                    <a:pt x="214757" y="171697"/>
                    <a:pt x="214757" y="176478"/>
                  </a:cubicBezTo>
                  <a:lnTo>
                    <a:pt x="214757" y="219630"/>
                  </a:lnTo>
                  <a:cubicBezTo>
                    <a:pt x="213800" y="224410"/>
                    <a:pt x="210932" y="228278"/>
                    <a:pt x="206108" y="228278"/>
                  </a:cubicBezTo>
                  <a:lnTo>
                    <a:pt x="162950" y="228278"/>
                  </a:lnTo>
                  <a:cubicBezTo>
                    <a:pt x="158170" y="228278"/>
                    <a:pt x="154345" y="224410"/>
                    <a:pt x="154345" y="219630"/>
                  </a:cubicBezTo>
                  <a:lnTo>
                    <a:pt x="154345" y="176478"/>
                  </a:lnTo>
                  <a:cubicBezTo>
                    <a:pt x="154345" y="171697"/>
                    <a:pt x="158170" y="167830"/>
                    <a:pt x="162950" y="167830"/>
                  </a:cubicBezTo>
                  <a:close/>
                  <a:moveTo>
                    <a:pt x="75680" y="167830"/>
                  </a:moveTo>
                  <a:lnTo>
                    <a:pt x="118837" y="167830"/>
                  </a:lnTo>
                  <a:cubicBezTo>
                    <a:pt x="123618" y="167830"/>
                    <a:pt x="127486" y="171697"/>
                    <a:pt x="127486" y="176478"/>
                  </a:cubicBezTo>
                  <a:lnTo>
                    <a:pt x="127486" y="219630"/>
                  </a:lnTo>
                  <a:cubicBezTo>
                    <a:pt x="126530" y="224410"/>
                    <a:pt x="122662" y="228278"/>
                    <a:pt x="118837" y="228278"/>
                  </a:cubicBezTo>
                  <a:lnTo>
                    <a:pt x="75680" y="228278"/>
                  </a:lnTo>
                  <a:cubicBezTo>
                    <a:pt x="70899" y="228278"/>
                    <a:pt x="67031" y="224410"/>
                    <a:pt x="67031" y="219630"/>
                  </a:cubicBezTo>
                  <a:lnTo>
                    <a:pt x="67031" y="176478"/>
                  </a:lnTo>
                  <a:cubicBezTo>
                    <a:pt x="67031" y="171697"/>
                    <a:pt x="70899" y="167830"/>
                    <a:pt x="75680" y="167830"/>
                  </a:cubicBezTo>
                  <a:close/>
                  <a:moveTo>
                    <a:pt x="350009" y="129501"/>
                  </a:moveTo>
                  <a:lnTo>
                    <a:pt x="350965" y="130457"/>
                  </a:lnTo>
                  <a:lnTo>
                    <a:pt x="350009" y="131314"/>
                  </a:lnTo>
                  <a:close/>
                  <a:moveTo>
                    <a:pt x="18207" y="121809"/>
                  </a:moveTo>
                  <a:lnTo>
                    <a:pt x="333714" y="121809"/>
                  </a:lnTo>
                  <a:lnTo>
                    <a:pt x="333714" y="139062"/>
                  </a:lnTo>
                  <a:lnTo>
                    <a:pt x="18207" y="139062"/>
                  </a:lnTo>
                  <a:close/>
                  <a:moveTo>
                    <a:pt x="246397" y="57534"/>
                  </a:moveTo>
                  <a:lnTo>
                    <a:pt x="263694" y="57534"/>
                  </a:lnTo>
                  <a:lnTo>
                    <a:pt x="263694" y="74833"/>
                  </a:lnTo>
                  <a:cubicBezTo>
                    <a:pt x="263694" y="79613"/>
                    <a:pt x="259826" y="83437"/>
                    <a:pt x="255045" y="83437"/>
                  </a:cubicBezTo>
                  <a:cubicBezTo>
                    <a:pt x="250265" y="83437"/>
                    <a:pt x="246397" y="79613"/>
                    <a:pt x="246397" y="74833"/>
                  </a:cubicBezTo>
                  <a:close/>
                  <a:moveTo>
                    <a:pt x="81417" y="57534"/>
                  </a:moveTo>
                  <a:lnTo>
                    <a:pt x="98714" y="57534"/>
                  </a:lnTo>
                  <a:lnTo>
                    <a:pt x="98714" y="75789"/>
                  </a:lnTo>
                  <a:cubicBezTo>
                    <a:pt x="98714" y="80569"/>
                    <a:pt x="94846" y="84393"/>
                    <a:pt x="90066" y="84393"/>
                  </a:cubicBezTo>
                  <a:cubicBezTo>
                    <a:pt x="85285" y="84393"/>
                    <a:pt x="81417" y="80569"/>
                    <a:pt x="81417" y="75789"/>
                  </a:cubicBezTo>
                  <a:close/>
                  <a:moveTo>
                    <a:pt x="263694" y="40284"/>
                  </a:moveTo>
                  <a:lnTo>
                    <a:pt x="341362" y="40284"/>
                  </a:lnTo>
                  <a:cubicBezTo>
                    <a:pt x="346142" y="40284"/>
                    <a:pt x="350009" y="44108"/>
                    <a:pt x="350009" y="48931"/>
                  </a:cubicBezTo>
                  <a:lnTo>
                    <a:pt x="350009" y="129501"/>
                  </a:lnTo>
                  <a:lnTo>
                    <a:pt x="342316" y="121809"/>
                  </a:lnTo>
                  <a:lnTo>
                    <a:pt x="333714" y="121809"/>
                  </a:lnTo>
                  <a:lnTo>
                    <a:pt x="333714" y="57534"/>
                  </a:lnTo>
                  <a:lnTo>
                    <a:pt x="263694" y="57534"/>
                  </a:lnTo>
                  <a:close/>
                  <a:moveTo>
                    <a:pt x="98714" y="40284"/>
                  </a:moveTo>
                  <a:lnTo>
                    <a:pt x="246397" y="40284"/>
                  </a:lnTo>
                  <a:lnTo>
                    <a:pt x="246397" y="57534"/>
                  </a:lnTo>
                  <a:lnTo>
                    <a:pt x="98714" y="57534"/>
                  </a:lnTo>
                  <a:close/>
                  <a:moveTo>
                    <a:pt x="8604" y="40284"/>
                  </a:moveTo>
                  <a:lnTo>
                    <a:pt x="81417" y="40284"/>
                  </a:lnTo>
                  <a:lnTo>
                    <a:pt x="81417" y="57534"/>
                  </a:lnTo>
                  <a:lnTo>
                    <a:pt x="18207" y="57534"/>
                  </a:lnTo>
                  <a:lnTo>
                    <a:pt x="18207" y="121809"/>
                  </a:lnTo>
                  <a:lnTo>
                    <a:pt x="13356" y="121809"/>
                  </a:lnTo>
                  <a:cubicBezTo>
                    <a:pt x="8532" y="121809"/>
                    <a:pt x="4707" y="125633"/>
                    <a:pt x="4707" y="130457"/>
                  </a:cubicBezTo>
                  <a:cubicBezTo>
                    <a:pt x="4707" y="135237"/>
                    <a:pt x="8532" y="139062"/>
                    <a:pt x="13356" y="139062"/>
                  </a:cubicBezTo>
                  <a:lnTo>
                    <a:pt x="18207" y="139062"/>
                  </a:lnTo>
                  <a:lnTo>
                    <a:pt x="18207" y="334667"/>
                  </a:lnTo>
                  <a:lnTo>
                    <a:pt x="333714" y="334667"/>
                  </a:lnTo>
                  <a:lnTo>
                    <a:pt x="333714" y="139062"/>
                  </a:lnTo>
                  <a:lnTo>
                    <a:pt x="341360" y="139062"/>
                  </a:lnTo>
                  <a:lnTo>
                    <a:pt x="350009" y="131314"/>
                  </a:lnTo>
                  <a:lnTo>
                    <a:pt x="350009" y="343314"/>
                  </a:lnTo>
                  <a:cubicBezTo>
                    <a:pt x="350965" y="348094"/>
                    <a:pt x="347141" y="351961"/>
                    <a:pt x="341362" y="351961"/>
                  </a:cubicBezTo>
                  <a:lnTo>
                    <a:pt x="8604" y="351961"/>
                  </a:lnTo>
                  <a:cubicBezTo>
                    <a:pt x="3824" y="351961"/>
                    <a:pt x="0" y="348094"/>
                    <a:pt x="0" y="343314"/>
                  </a:cubicBezTo>
                  <a:lnTo>
                    <a:pt x="0" y="48931"/>
                  </a:lnTo>
                  <a:cubicBezTo>
                    <a:pt x="0" y="44108"/>
                    <a:pt x="3824" y="40284"/>
                    <a:pt x="8604" y="40284"/>
                  </a:cubicBezTo>
                  <a:close/>
                  <a:moveTo>
                    <a:pt x="255045" y="956"/>
                  </a:moveTo>
                  <a:cubicBezTo>
                    <a:pt x="259826" y="956"/>
                    <a:pt x="263694" y="4824"/>
                    <a:pt x="263694" y="9604"/>
                  </a:cubicBezTo>
                  <a:lnTo>
                    <a:pt x="263694" y="40284"/>
                  </a:lnTo>
                  <a:lnTo>
                    <a:pt x="246397" y="40284"/>
                  </a:lnTo>
                  <a:lnTo>
                    <a:pt x="246397" y="9604"/>
                  </a:lnTo>
                  <a:cubicBezTo>
                    <a:pt x="246397" y="4824"/>
                    <a:pt x="250265" y="956"/>
                    <a:pt x="255045" y="956"/>
                  </a:cubicBezTo>
                  <a:close/>
                  <a:moveTo>
                    <a:pt x="90066" y="0"/>
                  </a:moveTo>
                  <a:cubicBezTo>
                    <a:pt x="94846" y="0"/>
                    <a:pt x="98714" y="3824"/>
                    <a:pt x="98714" y="8648"/>
                  </a:cubicBezTo>
                  <a:lnTo>
                    <a:pt x="98714" y="40284"/>
                  </a:lnTo>
                  <a:lnTo>
                    <a:pt x="81417" y="40284"/>
                  </a:lnTo>
                  <a:lnTo>
                    <a:pt x="81417" y="8648"/>
                  </a:lnTo>
                  <a:cubicBezTo>
                    <a:pt x="81417" y="3824"/>
                    <a:pt x="85285" y="0"/>
                    <a:pt x="90066" y="0"/>
                  </a:cubicBezTo>
                  <a:close/>
                </a:path>
              </a:pathLst>
            </a:custGeom>
            <a:solidFill>
              <a:srgbClr val="00D0C7"/>
            </a:solidFill>
            <a:ln>
              <a:noFill/>
            </a:ln>
          </p:spPr>
        </p:sp>
        <p:sp>
          <p:nvSpPr>
            <p:cNvPr id="8" name="文本框 7"/>
            <p:cNvSpPr txBox="1"/>
            <p:nvPr/>
          </p:nvSpPr>
          <p:spPr>
            <a:xfrm>
              <a:off x="9400" y="6585"/>
              <a:ext cx="3826" cy="3052"/>
            </a:xfrm>
            <a:prstGeom prst="rect">
              <a:avLst/>
            </a:prstGeom>
            <a:noFill/>
          </p:spPr>
          <p:txBody>
            <a:bodyPr wrap="square" rtlCol="0">
              <a:spAutoFit/>
            </a:bodyPr>
            <a:lstStyle/>
            <a:p>
              <a:pPr algn="ctr">
                <a:lnSpc>
                  <a:spcPct val="200000"/>
                </a:lnSpc>
              </a:pPr>
              <a:r>
                <a:rPr lang="zh-CN" altLang="en-US" sz="1200">
                  <a:solidFill>
                    <a:schemeClr val="bg1"/>
                  </a:solidFill>
                  <a:latin typeface="汉仪正圆 55简" panose="00020600040101010101" charset="-122"/>
                  <a:ea typeface="汉仪正圆 55简" panose="00020600040101010101" charset="-122"/>
                </a:rPr>
                <a:t>复制机制为神经模型提供了供人类命名的令牌生成的另一种访问，但是，由于缺少相应的单词嵌入向量，它无法存储语义信息来理解这些令牌</a:t>
              </a:r>
            </a:p>
          </p:txBody>
        </p:sp>
      </p:grpSp>
      <p:grpSp>
        <p:nvGrpSpPr>
          <p:cNvPr id="15" name="组合 10"/>
          <p:cNvGrpSpPr/>
          <p:nvPr/>
        </p:nvGrpSpPr>
        <p:grpSpPr>
          <a:xfrm>
            <a:off x="8759825" y="3635375"/>
            <a:ext cx="3205526" cy="3222625"/>
            <a:chOff x="9399" y="5725"/>
            <a:chExt cx="3852" cy="5075"/>
          </a:xfrm>
        </p:grpSpPr>
        <p:sp>
          <p:nvSpPr>
            <p:cNvPr id="16" name="矩形 15"/>
            <p:cNvSpPr/>
            <p:nvPr/>
          </p:nvSpPr>
          <p:spPr>
            <a:xfrm>
              <a:off x="9399" y="5725"/>
              <a:ext cx="3826" cy="2874"/>
            </a:xfrm>
            <a:prstGeom prst="rect">
              <a:avLst/>
            </a:prstGeom>
            <a:solidFill>
              <a:srgbClr val="00D0C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iconfont-11117-5233415"/>
            <p:cNvSpPr>
              <a:spLocks noChangeAspect="1"/>
            </p:cNvSpPr>
            <p:nvPr/>
          </p:nvSpPr>
          <p:spPr bwMode="auto">
            <a:xfrm>
              <a:off x="10994" y="6070"/>
              <a:ext cx="636" cy="660"/>
            </a:xfrm>
            <a:custGeom>
              <a:avLst/>
              <a:gdLst>
                <a:gd name="connsiteX0" fmla="*/ 66132 w 333675"/>
                <a:gd name="connsiteY0" fmla="*/ 160229 h 346258"/>
                <a:gd name="connsiteX1" fmla="*/ 175430 w 333675"/>
                <a:gd name="connsiteY1" fmla="*/ 160229 h 346258"/>
                <a:gd name="connsiteX2" fmla="*/ 184078 w 333675"/>
                <a:gd name="connsiteY2" fmla="*/ 168834 h 346258"/>
                <a:gd name="connsiteX3" fmla="*/ 184078 w 333675"/>
                <a:gd name="connsiteY3" fmla="*/ 286829 h 346258"/>
                <a:gd name="connsiteX4" fmla="*/ 175430 w 333675"/>
                <a:gd name="connsiteY4" fmla="*/ 294478 h 346258"/>
                <a:gd name="connsiteX5" fmla="*/ 166825 w 333675"/>
                <a:gd name="connsiteY5" fmla="*/ 285873 h 346258"/>
                <a:gd name="connsiteX6" fmla="*/ 166825 w 333675"/>
                <a:gd name="connsiteY6" fmla="*/ 177483 h 346258"/>
                <a:gd name="connsiteX7" fmla="*/ 66132 w 333675"/>
                <a:gd name="connsiteY7" fmla="*/ 177483 h 346258"/>
                <a:gd name="connsiteX8" fmla="*/ 57484 w 333675"/>
                <a:gd name="connsiteY8" fmla="*/ 168834 h 346258"/>
                <a:gd name="connsiteX9" fmla="*/ 66132 w 333675"/>
                <a:gd name="connsiteY9" fmla="*/ 160229 h 346258"/>
                <a:gd name="connsiteX10" fmla="*/ 66133 w 333675"/>
                <a:gd name="connsiteY10" fmla="*/ 93060 h 346258"/>
                <a:gd name="connsiteX11" fmla="*/ 237804 w 333675"/>
                <a:gd name="connsiteY11" fmla="*/ 93060 h 346258"/>
                <a:gd name="connsiteX12" fmla="*/ 246409 w 333675"/>
                <a:gd name="connsiteY12" fmla="*/ 101666 h 346258"/>
                <a:gd name="connsiteX13" fmla="*/ 246409 w 333675"/>
                <a:gd name="connsiteY13" fmla="*/ 285872 h 346258"/>
                <a:gd name="connsiteX14" fmla="*/ 237804 w 333675"/>
                <a:gd name="connsiteY14" fmla="*/ 294478 h 346258"/>
                <a:gd name="connsiteX15" fmla="*/ 229155 w 333675"/>
                <a:gd name="connsiteY15" fmla="*/ 285872 h 346258"/>
                <a:gd name="connsiteX16" fmla="*/ 229155 w 333675"/>
                <a:gd name="connsiteY16" fmla="*/ 110315 h 346258"/>
                <a:gd name="connsiteX17" fmla="*/ 66133 w 333675"/>
                <a:gd name="connsiteY17" fmla="*/ 110315 h 346258"/>
                <a:gd name="connsiteX18" fmla="*/ 57484 w 333675"/>
                <a:gd name="connsiteY18" fmla="*/ 101666 h 346258"/>
                <a:gd name="connsiteX19" fmla="*/ 66133 w 333675"/>
                <a:gd name="connsiteY19" fmla="*/ 93060 h 346258"/>
                <a:gd name="connsiteX20" fmla="*/ 66131 w 333675"/>
                <a:gd name="connsiteY20" fmla="*/ 28787 h 346258"/>
                <a:gd name="connsiteX21" fmla="*/ 301039 w 333675"/>
                <a:gd name="connsiteY21" fmla="*/ 28787 h 346258"/>
                <a:gd name="connsiteX22" fmla="*/ 309686 w 333675"/>
                <a:gd name="connsiteY22" fmla="*/ 37436 h 346258"/>
                <a:gd name="connsiteX23" fmla="*/ 309686 w 333675"/>
                <a:gd name="connsiteY23" fmla="*/ 286828 h 346258"/>
                <a:gd name="connsiteX24" fmla="*/ 301039 w 333675"/>
                <a:gd name="connsiteY24" fmla="*/ 294478 h 346258"/>
                <a:gd name="connsiteX25" fmla="*/ 292435 w 333675"/>
                <a:gd name="connsiteY25" fmla="*/ 285872 h 346258"/>
                <a:gd name="connsiteX26" fmla="*/ 292435 w 333675"/>
                <a:gd name="connsiteY26" fmla="*/ 46042 h 346258"/>
                <a:gd name="connsiteX27" fmla="*/ 66131 w 333675"/>
                <a:gd name="connsiteY27" fmla="*/ 46042 h 346258"/>
                <a:gd name="connsiteX28" fmla="*/ 57484 w 333675"/>
                <a:gd name="connsiteY28" fmla="*/ 37436 h 346258"/>
                <a:gd name="connsiteX29" fmla="*/ 66131 w 333675"/>
                <a:gd name="connsiteY29" fmla="*/ 28787 h 346258"/>
                <a:gd name="connsiteX30" fmla="*/ 0 w 333675"/>
                <a:gd name="connsiteY30" fmla="*/ 0 h 346258"/>
                <a:gd name="connsiteX31" fmla="*/ 18204 w 333675"/>
                <a:gd name="connsiteY31" fmla="*/ 0 h 346258"/>
                <a:gd name="connsiteX32" fmla="*/ 18204 w 333675"/>
                <a:gd name="connsiteY32" fmla="*/ 329004 h 346258"/>
                <a:gd name="connsiteX33" fmla="*/ 333675 w 333675"/>
                <a:gd name="connsiteY33" fmla="*/ 329004 h 346258"/>
                <a:gd name="connsiteX34" fmla="*/ 333675 w 333675"/>
                <a:gd name="connsiteY34" fmla="*/ 346258 h 346258"/>
                <a:gd name="connsiteX35" fmla="*/ 8603 w 333675"/>
                <a:gd name="connsiteY35" fmla="*/ 346258 h 346258"/>
                <a:gd name="connsiteX36" fmla="*/ 0 w 333675"/>
                <a:gd name="connsiteY36" fmla="*/ 337609 h 34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33675" h="346258">
                  <a:moveTo>
                    <a:pt x="66132" y="160229"/>
                  </a:moveTo>
                  <a:lnTo>
                    <a:pt x="175430" y="160229"/>
                  </a:lnTo>
                  <a:cubicBezTo>
                    <a:pt x="180254" y="160229"/>
                    <a:pt x="184078" y="164053"/>
                    <a:pt x="184078" y="168834"/>
                  </a:cubicBezTo>
                  <a:lnTo>
                    <a:pt x="184078" y="286829"/>
                  </a:lnTo>
                  <a:cubicBezTo>
                    <a:pt x="185034" y="290653"/>
                    <a:pt x="180254" y="294478"/>
                    <a:pt x="175430" y="294478"/>
                  </a:cubicBezTo>
                  <a:cubicBezTo>
                    <a:pt x="170649" y="294478"/>
                    <a:pt x="166825" y="290653"/>
                    <a:pt x="166825" y="285873"/>
                  </a:cubicBezTo>
                  <a:lnTo>
                    <a:pt x="166825" y="177483"/>
                  </a:lnTo>
                  <a:lnTo>
                    <a:pt x="66132" y="177483"/>
                  </a:lnTo>
                  <a:cubicBezTo>
                    <a:pt x="61308" y="177483"/>
                    <a:pt x="57484" y="173658"/>
                    <a:pt x="57484" y="168834"/>
                  </a:cubicBezTo>
                  <a:cubicBezTo>
                    <a:pt x="57484" y="164053"/>
                    <a:pt x="61308" y="160229"/>
                    <a:pt x="66132" y="160229"/>
                  </a:cubicBezTo>
                  <a:close/>
                  <a:moveTo>
                    <a:pt x="66133" y="93060"/>
                  </a:moveTo>
                  <a:lnTo>
                    <a:pt x="237804" y="93060"/>
                  </a:lnTo>
                  <a:cubicBezTo>
                    <a:pt x="242584" y="93060"/>
                    <a:pt x="246409" y="96885"/>
                    <a:pt x="246409" y="101666"/>
                  </a:cubicBezTo>
                  <a:lnTo>
                    <a:pt x="246409" y="285872"/>
                  </a:lnTo>
                  <a:cubicBezTo>
                    <a:pt x="246409" y="290653"/>
                    <a:pt x="242584" y="294478"/>
                    <a:pt x="237804" y="294478"/>
                  </a:cubicBezTo>
                  <a:cubicBezTo>
                    <a:pt x="233023" y="294478"/>
                    <a:pt x="229155" y="290653"/>
                    <a:pt x="229155" y="285872"/>
                  </a:cubicBezTo>
                  <a:lnTo>
                    <a:pt x="229155" y="110315"/>
                  </a:lnTo>
                  <a:lnTo>
                    <a:pt x="66133" y="110315"/>
                  </a:lnTo>
                  <a:cubicBezTo>
                    <a:pt x="61309" y="110315"/>
                    <a:pt x="57484" y="106491"/>
                    <a:pt x="57484" y="101666"/>
                  </a:cubicBezTo>
                  <a:cubicBezTo>
                    <a:pt x="57484" y="96885"/>
                    <a:pt x="61309" y="93060"/>
                    <a:pt x="66133" y="93060"/>
                  </a:cubicBezTo>
                  <a:close/>
                  <a:moveTo>
                    <a:pt x="66131" y="28787"/>
                  </a:moveTo>
                  <a:lnTo>
                    <a:pt x="301039" y="28787"/>
                  </a:lnTo>
                  <a:cubicBezTo>
                    <a:pt x="305862" y="28787"/>
                    <a:pt x="309686" y="32612"/>
                    <a:pt x="309686" y="37436"/>
                  </a:cubicBezTo>
                  <a:lnTo>
                    <a:pt x="309686" y="286828"/>
                  </a:lnTo>
                  <a:cubicBezTo>
                    <a:pt x="309686" y="290653"/>
                    <a:pt x="305862" y="294478"/>
                    <a:pt x="301039" y="294478"/>
                  </a:cubicBezTo>
                  <a:cubicBezTo>
                    <a:pt x="296259" y="294478"/>
                    <a:pt x="292435" y="290653"/>
                    <a:pt x="292435" y="285872"/>
                  </a:cubicBezTo>
                  <a:lnTo>
                    <a:pt x="292435" y="46042"/>
                  </a:lnTo>
                  <a:lnTo>
                    <a:pt x="66131" y="46042"/>
                  </a:lnTo>
                  <a:cubicBezTo>
                    <a:pt x="61308" y="46042"/>
                    <a:pt x="57484" y="42217"/>
                    <a:pt x="57484" y="37436"/>
                  </a:cubicBezTo>
                  <a:cubicBezTo>
                    <a:pt x="57484" y="32612"/>
                    <a:pt x="61308" y="28787"/>
                    <a:pt x="66131" y="28787"/>
                  </a:cubicBezTo>
                  <a:close/>
                  <a:moveTo>
                    <a:pt x="0" y="0"/>
                  </a:moveTo>
                  <a:lnTo>
                    <a:pt x="18204" y="0"/>
                  </a:lnTo>
                  <a:lnTo>
                    <a:pt x="18204" y="329004"/>
                  </a:lnTo>
                  <a:lnTo>
                    <a:pt x="333675" y="329004"/>
                  </a:lnTo>
                  <a:lnTo>
                    <a:pt x="333675" y="346258"/>
                  </a:lnTo>
                  <a:lnTo>
                    <a:pt x="8603" y="346258"/>
                  </a:lnTo>
                  <a:cubicBezTo>
                    <a:pt x="3823" y="346258"/>
                    <a:pt x="0" y="342434"/>
                    <a:pt x="0" y="337609"/>
                  </a:cubicBezTo>
                  <a:close/>
                </a:path>
              </a:pathLst>
            </a:custGeom>
            <a:solidFill>
              <a:srgbClr val="00D0C7"/>
            </a:solidFill>
            <a:ln>
              <a:noFill/>
            </a:ln>
          </p:spPr>
        </p:sp>
        <p:sp>
          <p:nvSpPr>
            <p:cNvPr id="18" name="文本框 17"/>
            <p:cNvSpPr txBox="1"/>
            <p:nvPr/>
          </p:nvSpPr>
          <p:spPr>
            <a:xfrm>
              <a:off x="9425" y="6585"/>
              <a:ext cx="3826" cy="4215"/>
            </a:xfrm>
            <a:prstGeom prst="rect">
              <a:avLst/>
            </a:prstGeom>
            <a:noFill/>
          </p:spPr>
          <p:txBody>
            <a:bodyPr wrap="square" rtlCol="0">
              <a:spAutoFit/>
            </a:bodyPr>
            <a:lstStyle/>
            <a:p>
              <a:pPr algn="ctr">
                <a:lnSpc>
                  <a:spcPct val="200000"/>
                </a:lnSpc>
              </a:pPr>
              <a:r>
                <a:rPr lang="zh-CN" altLang="en-US" sz="1200">
                  <a:solidFill>
                    <a:schemeClr val="bg1"/>
                  </a:solidFill>
                  <a:latin typeface="汉仪正圆 55简" panose="00020600040101010101" charset="-122"/>
                  <a:ea typeface="汉仪正圆 55简" panose="00020600040101010101" charset="-122"/>
                </a:rPr>
                <a:t>通过正则表达式检测到标识符(identifier)和版本号(version number)。 之后，尽管标识符和版本号有无数不同的拼写，但它们的类型只包含两个选项，即标识符和版本号，分别用标记“&lt;l&gt;”和“&lt;l$&gt;”表示，以及标记“&lt;V&gt;”和“&lt;V$&gt;”表 示。然后在关联的人命名标记前后插入相应的标记</a:t>
              </a:r>
            </a:p>
          </p:txBody>
        </p:sp>
      </p:grpSp>
      <p:pic>
        <p:nvPicPr>
          <p:cNvPr id="13" name="图片 12" descr="7"/>
          <p:cNvPicPr>
            <a:picLocks noChangeAspect="1"/>
          </p:cNvPicPr>
          <p:nvPr/>
        </p:nvPicPr>
        <p:blipFill>
          <a:blip r:embed="rId4"/>
          <a:stretch>
            <a:fillRect/>
          </a:stretch>
        </p:blipFill>
        <p:spPr>
          <a:xfrm>
            <a:off x="1174750" y="3854450"/>
            <a:ext cx="3429000" cy="571500"/>
          </a:xfrm>
          <a:prstGeom prst="rect">
            <a:avLst/>
          </a:prstGeom>
        </p:spPr>
      </p:pic>
      <p:pic>
        <p:nvPicPr>
          <p:cNvPr id="12" name="图片 11" descr="标识符和版本号的正则表达式"/>
          <p:cNvPicPr>
            <a:picLocks noChangeAspect="1"/>
          </p:cNvPicPr>
          <p:nvPr/>
        </p:nvPicPr>
        <p:blipFill>
          <a:blip r:embed="rId5"/>
          <a:stretch>
            <a:fillRect/>
          </a:stretch>
        </p:blipFill>
        <p:spPr>
          <a:xfrm>
            <a:off x="513080" y="1745615"/>
            <a:ext cx="5029200" cy="1285875"/>
          </a:xfrm>
          <a:prstGeom prst="rect">
            <a:avLst/>
          </a:prstGeom>
        </p:spPr>
      </p:pic>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29" grpId="1"/>
      <p:bldP spid="30"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197225"/>
            <a:ext cx="5109845" cy="922020"/>
          </a:xfrm>
          <a:prstGeom prst="rect">
            <a:avLst/>
          </a:prstGeom>
          <a:noFill/>
        </p:spPr>
        <p:txBody>
          <a:bodyPr wrap="square" rtlCol="0">
            <a:spAutoFit/>
          </a:bodyPr>
          <a:lstStyle/>
          <a:p>
            <a:pPr algn="ctr"/>
            <a:r>
              <a:rPr lang="zh-CN" altLang="en-US" sz="5400" b="1">
                <a:solidFill>
                  <a:schemeClr val="bg1"/>
                </a:solidFill>
                <a:latin typeface="汉仪正圆 55简" panose="00020600040101010101" charset="-122"/>
                <a:ea typeface="汉仪正圆 55简" panose="00020600040101010101" charset="-122"/>
              </a:rPr>
              <a:t>模型</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04</a:t>
            </a:r>
          </a:p>
        </p:txBody>
      </p:sp>
      <p:grpSp>
        <p:nvGrpSpPr>
          <p:cNvPr id="25" name="组合 24"/>
          <p:cNvGrpSpPr/>
          <p:nvPr/>
        </p:nvGrpSpPr>
        <p:grpSpPr>
          <a:xfrm>
            <a:off x="935355" y="419163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10" grpId="1"/>
      <p:bldP spid="11"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04</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模型</a:t>
            </a:r>
          </a:p>
        </p:txBody>
      </p:sp>
      <p:pic>
        <p:nvPicPr>
          <p:cNvPr id="2" name="图片 1" descr="51miz-E898758-DB6C68DA"/>
          <p:cNvPicPr>
            <a:picLocks noChangeAspect="1"/>
          </p:cNvPicPr>
          <p:nvPr/>
        </p:nvPicPr>
        <p:blipFill>
          <a:blip r:embed="rId3"/>
          <a:stretch>
            <a:fillRect/>
          </a:stretch>
        </p:blipFill>
        <p:spPr>
          <a:xfrm>
            <a:off x="835660" y="1763395"/>
            <a:ext cx="3983990" cy="3983990"/>
          </a:xfrm>
          <a:prstGeom prst="rect">
            <a:avLst/>
          </a:prstGeom>
        </p:spPr>
      </p:pic>
      <p:grpSp>
        <p:nvGrpSpPr>
          <p:cNvPr id="6" name="组合 5"/>
          <p:cNvGrpSpPr/>
          <p:nvPr/>
        </p:nvGrpSpPr>
        <p:grpSpPr>
          <a:xfrm>
            <a:off x="5982970" y="1503045"/>
            <a:ext cx="5302885" cy="1459230"/>
            <a:chOff x="9222" y="2367"/>
            <a:chExt cx="8351" cy="2298"/>
          </a:xfrm>
        </p:grpSpPr>
        <p:sp>
          <p:nvSpPr>
            <p:cNvPr id="5" name="iconfont-11117-5304720"/>
            <p:cNvSpPr>
              <a:spLocks noChangeAspect="1"/>
            </p:cNvSpPr>
            <p:nvPr/>
          </p:nvSpPr>
          <p:spPr bwMode="auto">
            <a:xfrm>
              <a:off x="9222" y="2777"/>
              <a:ext cx="807" cy="811"/>
            </a:xfrm>
            <a:custGeom>
              <a:avLst/>
              <a:gdLst>
                <a:gd name="connsiteX0" fmla="*/ 353010 w 401970"/>
                <a:gd name="connsiteY0" fmla="*/ 334988 h 403627"/>
                <a:gd name="connsiteX1" fmla="*/ 365960 w 401970"/>
                <a:gd name="connsiteY1" fmla="*/ 338830 h 403627"/>
                <a:gd name="connsiteX2" fmla="*/ 400361 w 401970"/>
                <a:gd name="connsiteY2" fmla="*/ 390148 h 403627"/>
                <a:gd name="connsiteX3" fmla="*/ 400836 w 401970"/>
                <a:gd name="connsiteY3" fmla="*/ 399687 h 403627"/>
                <a:gd name="connsiteX4" fmla="*/ 392937 w 401970"/>
                <a:gd name="connsiteY4" fmla="*/ 403614 h 403627"/>
                <a:gd name="connsiteX5" fmla="*/ 9039 w 401970"/>
                <a:gd name="connsiteY5" fmla="*/ 403614 h 403627"/>
                <a:gd name="connsiteX6" fmla="*/ 1614 w 401970"/>
                <a:gd name="connsiteY6" fmla="*/ 389673 h 403627"/>
                <a:gd name="connsiteX7" fmla="*/ 32951 w 401970"/>
                <a:gd name="connsiteY7" fmla="*/ 342930 h 403627"/>
                <a:gd name="connsiteX8" fmla="*/ 45426 w 401970"/>
                <a:gd name="connsiteY8" fmla="*/ 340427 h 403627"/>
                <a:gd name="connsiteX9" fmla="*/ 47800 w 401970"/>
                <a:gd name="connsiteY9" fmla="*/ 352900 h 403627"/>
                <a:gd name="connsiteX10" fmla="*/ 25786 w 401970"/>
                <a:gd name="connsiteY10" fmla="*/ 385703 h 403627"/>
                <a:gd name="connsiteX11" fmla="*/ 376146 w 401970"/>
                <a:gd name="connsiteY11" fmla="*/ 385703 h 403627"/>
                <a:gd name="connsiteX12" fmla="*/ 350982 w 401970"/>
                <a:gd name="connsiteY12" fmla="*/ 348368 h 403627"/>
                <a:gd name="connsiteX13" fmla="*/ 353010 w 401970"/>
                <a:gd name="connsiteY13" fmla="*/ 334988 h 403627"/>
                <a:gd name="connsiteX14" fmla="*/ 353485 w 401970"/>
                <a:gd name="connsiteY14" fmla="*/ 264895 h 403627"/>
                <a:gd name="connsiteX15" fmla="*/ 365960 w 401970"/>
                <a:gd name="connsiteY15" fmla="*/ 267269 h 403627"/>
                <a:gd name="connsiteX16" fmla="*/ 400361 w 401970"/>
                <a:gd name="connsiteY16" fmla="*/ 318630 h 403627"/>
                <a:gd name="connsiteX17" fmla="*/ 400836 w 401970"/>
                <a:gd name="connsiteY17" fmla="*/ 328169 h 403627"/>
                <a:gd name="connsiteX18" fmla="*/ 392937 w 401970"/>
                <a:gd name="connsiteY18" fmla="*/ 333003 h 403627"/>
                <a:gd name="connsiteX19" fmla="*/ 9039 w 401970"/>
                <a:gd name="connsiteY19" fmla="*/ 333003 h 403627"/>
                <a:gd name="connsiteX20" fmla="*/ 1614 w 401970"/>
                <a:gd name="connsiteY20" fmla="*/ 319105 h 403627"/>
                <a:gd name="connsiteX21" fmla="*/ 35973 w 401970"/>
                <a:gd name="connsiteY21" fmla="*/ 267787 h 403627"/>
                <a:gd name="connsiteX22" fmla="*/ 47584 w 401970"/>
                <a:gd name="connsiteY22" fmla="*/ 266017 h 403627"/>
                <a:gd name="connsiteX23" fmla="*/ 50951 w 401970"/>
                <a:gd name="connsiteY23" fmla="*/ 277282 h 403627"/>
                <a:gd name="connsiteX24" fmla="*/ 25786 w 401970"/>
                <a:gd name="connsiteY24" fmla="*/ 314616 h 403627"/>
                <a:gd name="connsiteX25" fmla="*/ 376146 w 401970"/>
                <a:gd name="connsiteY25" fmla="*/ 314616 h 403627"/>
                <a:gd name="connsiteX26" fmla="*/ 350982 w 401970"/>
                <a:gd name="connsiteY26" fmla="*/ 277282 h 403627"/>
                <a:gd name="connsiteX27" fmla="*/ 353485 w 401970"/>
                <a:gd name="connsiteY27" fmla="*/ 264895 h 403627"/>
                <a:gd name="connsiteX28" fmla="*/ 259883 w 401970"/>
                <a:gd name="connsiteY28" fmla="*/ 158891 h 403627"/>
                <a:gd name="connsiteX29" fmla="*/ 277653 w 401970"/>
                <a:gd name="connsiteY29" fmla="*/ 158891 h 403627"/>
                <a:gd name="connsiteX30" fmla="*/ 277490 w 401970"/>
                <a:gd name="connsiteY30" fmla="*/ 159232 h 403627"/>
                <a:gd name="connsiteX31" fmla="*/ 276323 w 401970"/>
                <a:gd name="connsiteY31" fmla="*/ 207726 h 403627"/>
                <a:gd name="connsiteX32" fmla="*/ 268813 w 401970"/>
                <a:gd name="connsiteY32" fmla="*/ 217908 h 403627"/>
                <a:gd name="connsiteX33" fmla="*/ 267475 w 401970"/>
                <a:gd name="connsiteY33" fmla="*/ 218038 h 403627"/>
                <a:gd name="connsiteX34" fmla="*/ 258627 w 401970"/>
                <a:gd name="connsiteY34" fmla="*/ 210401 h 403627"/>
                <a:gd name="connsiteX35" fmla="*/ 256835 w 401970"/>
                <a:gd name="connsiteY35" fmla="*/ 178375 h 403627"/>
                <a:gd name="connsiteX36" fmla="*/ 192030 w 401970"/>
                <a:gd name="connsiteY36" fmla="*/ 158891 h 403627"/>
                <a:gd name="connsiteX37" fmla="*/ 209941 w 401970"/>
                <a:gd name="connsiteY37" fmla="*/ 158891 h 403627"/>
                <a:gd name="connsiteX38" fmla="*/ 209941 w 401970"/>
                <a:gd name="connsiteY38" fmla="*/ 222093 h 403627"/>
                <a:gd name="connsiteX39" fmla="*/ 201007 w 401970"/>
                <a:gd name="connsiteY39" fmla="*/ 231068 h 403627"/>
                <a:gd name="connsiteX40" fmla="*/ 192030 w 401970"/>
                <a:gd name="connsiteY40" fmla="*/ 222093 h 403627"/>
                <a:gd name="connsiteX41" fmla="*/ 129625 w 401970"/>
                <a:gd name="connsiteY41" fmla="*/ 158891 h 403627"/>
                <a:gd name="connsiteX42" fmla="*/ 147715 w 401970"/>
                <a:gd name="connsiteY42" fmla="*/ 158891 h 403627"/>
                <a:gd name="connsiteX43" fmla="*/ 150864 w 401970"/>
                <a:gd name="connsiteY43" fmla="*/ 179011 h 403627"/>
                <a:gd name="connsiteX44" fmla="*/ 149084 w 401970"/>
                <a:gd name="connsiteY44" fmla="*/ 211048 h 403627"/>
                <a:gd name="connsiteX45" fmla="*/ 140236 w 401970"/>
                <a:gd name="connsiteY45" fmla="*/ 218599 h 403627"/>
                <a:gd name="connsiteX46" fmla="*/ 138898 w 401970"/>
                <a:gd name="connsiteY46" fmla="*/ 218599 h 403627"/>
                <a:gd name="connsiteX47" fmla="*/ 131345 w 401970"/>
                <a:gd name="connsiteY47" fmla="*/ 208502 h 403627"/>
                <a:gd name="connsiteX48" fmla="*/ 130184 w 401970"/>
                <a:gd name="connsiteY48" fmla="*/ 160062 h 403627"/>
                <a:gd name="connsiteX49" fmla="*/ 209941 w 401970"/>
                <a:gd name="connsiteY49" fmla="*/ 140807 h 403627"/>
                <a:gd name="connsiteX50" fmla="*/ 266958 w 401970"/>
                <a:gd name="connsiteY50" fmla="*/ 140807 h 403627"/>
                <a:gd name="connsiteX51" fmla="*/ 260897 w 401970"/>
                <a:gd name="connsiteY51" fmla="*/ 152407 h 403627"/>
                <a:gd name="connsiteX52" fmla="*/ 259883 w 401970"/>
                <a:gd name="connsiteY52" fmla="*/ 158891 h 403627"/>
                <a:gd name="connsiteX53" fmla="*/ 209941 w 401970"/>
                <a:gd name="connsiteY53" fmla="*/ 158891 h 403627"/>
                <a:gd name="connsiteX54" fmla="*/ 140424 w 401970"/>
                <a:gd name="connsiteY54" fmla="*/ 140807 h 403627"/>
                <a:gd name="connsiteX55" fmla="*/ 192030 w 401970"/>
                <a:gd name="connsiteY55" fmla="*/ 140807 h 403627"/>
                <a:gd name="connsiteX56" fmla="*/ 192030 w 401970"/>
                <a:gd name="connsiteY56" fmla="*/ 158891 h 403627"/>
                <a:gd name="connsiteX57" fmla="*/ 147715 w 401970"/>
                <a:gd name="connsiteY57" fmla="*/ 158891 h 403627"/>
                <a:gd name="connsiteX58" fmla="*/ 146795 w 401970"/>
                <a:gd name="connsiteY58" fmla="*/ 153018 h 403627"/>
                <a:gd name="connsiteX59" fmla="*/ 77885 w 401970"/>
                <a:gd name="connsiteY59" fmla="*/ 140807 h 403627"/>
                <a:gd name="connsiteX60" fmla="*/ 120993 w 401970"/>
                <a:gd name="connsiteY60" fmla="*/ 140807 h 403627"/>
                <a:gd name="connsiteX61" fmla="*/ 129625 w 401970"/>
                <a:gd name="connsiteY61" fmla="*/ 158891 h 403627"/>
                <a:gd name="connsiteX62" fmla="*/ 82676 w 401970"/>
                <a:gd name="connsiteY62" fmla="*/ 158891 h 403627"/>
                <a:gd name="connsiteX63" fmla="*/ 25786 w 401970"/>
                <a:gd name="connsiteY63" fmla="*/ 243573 h 403627"/>
                <a:gd name="connsiteX64" fmla="*/ 376060 w 401970"/>
                <a:gd name="connsiteY64" fmla="*/ 243573 h 403627"/>
                <a:gd name="connsiteX65" fmla="*/ 318911 w 401970"/>
                <a:gd name="connsiteY65" fmla="*/ 158891 h 403627"/>
                <a:gd name="connsiteX66" fmla="*/ 277653 w 401970"/>
                <a:gd name="connsiteY66" fmla="*/ 158891 h 403627"/>
                <a:gd name="connsiteX67" fmla="*/ 286281 w 401970"/>
                <a:gd name="connsiteY67" fmla="*/ 140807 h 403627"/>
                <a:gd name="connsiteX68" fmla="*/ 324048 w 401970"/>
                <a:gd name="connsiteY68" fmla="*/ 140807 h 403627"/>
                <a:gd name="connsiteX69" fmla="*/ 331472 w 401970"/>
                <a:gd name="connsiteY69" fmla="*/ 144778 h 403627"/>
                <a:gd name="connsiteX70" fmla="*/ 400361 w 401970"/>
                <a:gd name="connsiteY70" fmla="*/ 247371 h 403627"/>
                <a:gd name="connsiteX71" fmla="*/ 400836 w 401970"/>
                <a:gd name="connsiteY71" fmla="*/ 256910 h 403627"/>
                <a:gd name="connsiteX72" fmla="*/ 392937 w 401970"/>
                <a:gd name="connsiteY72" fmla="*/ 261269 h 403627"/>
                <a:gd name="connsiteX73" fmla="*/ 9039 w 401970"/>
                <a:gd name="connsiteY73" fmla="*/ 261269 h 403627"/>
                <a:gd name="connsiteX74" fmla="*/ 1614 w 401970"/>
                <a:gd name="connsiteY74" fmla="*/ 247371 h 403627"/>
                <a:gd name="connsiteX75" fmla="*/ 70461 w 401970"/>
                <a:gd name="connsiteY75" fmla="*/ 144778 h 403627"/>
                <a:gd name="connsiteX76" fmla="*/ 77885 w 401970"/>
                <a:gd name="connsiteY76" fmla="*/ 140807 h 403627"/>
                <a:gd name="connsiteX77" fmla="*/ 192030 w 401970"/>
                <a:gd name="connsiteY77" fmla="*/ 95405 h 403627"/>
                <a:gd name="connsiteX78" fmla="*/ 200988 w 401970"/>
                <a:gd name="connsiteY78" fmla="*/ 98121 h 403627"/>
                <a:gd name="connsiteX79" fmla="*/ 209941 w 401970"/>
                <a:gd name="connsiteY79" fmla="*/ 96316 h 403627"/>
                <a:gd name="connsiteX80" fmla="*/ 209941 w 401970"/>
                <a:gd name="connsiteY80" fmla="*/ 140807 h 403627"/>
                <a:gd name="connsiteX81" fmla="*/ 192030 w 401970"/>
                <a:gd name="connsiteY81" fmla="*/ 140807 h 403627"/>
                <a:gd name="connsiteX82" fmla="*/ 306580 w 401970"/>
                <a:gd name="connsiteY82" fmla="*/ 95337 h 403627"/>
                <a:gd name="connsiteX83" fmla="*/ 307343 w 401970"/>
                <a:gd name="connsiteY83" fmla="*/ 102998 h 403627"/>
                <a:gd name="connsiteX84" fmla="*/ 314244 w 401970"/>
                <a:gd name="connsiteY84" fmla="*/ 111419 h 403627"/>
                <a:gd name="connsiteX85" fmla="*/ 308552 w 401970"/>
                <a:gd name="connsiteY85" fmla="*/ 114279 h 403627"/>
                <a:gd name="connsiteX86" fmla="*/ 291710 w 401970"/>
                <a:gd name="connsiteY86" fmla="*/ 129430 h 403627"/>
                <a:gd name="connsiteX87" fmla="*/ 286281 w 401970"/>
                <a:gd name="connsiteY87" fmla="*/ 140807 h 403627"/>
                <a:gd name="connsiteX88" fmla="*/ 266958 w 401970"/>
                <a:gd name="connsiteY88" fmla="*/ 140807 h 403627"/>
                <a:gd name="connsiteX89" fmla="*/ 279700 w 401970"/>
                <a:gd name="connsiteY89" fmla="*/ 116422 h 403627"/>
                <a:gd name="connsiteX90" fmla="*/ 301272 w 401970"/>
                <a:gd name="connsiteY90" fmla="*/ 98000 h 403627"/>
                <a:gd name="connsiteX91" fmla="*/ 95824 w 401970"/>
                <a:gd name="connsiteY91" fmla="*/ 93386 h 403627"/>
                <a:gd name="connsiteX92" fmla="*/ 127989 w 401970"/>
                <a:gd name="connsiteY92" fmla="*/ 116977 h 403627"/>
                <a:gd name="connsiteX93" fmla="*/ 140424 w 401970"/>
                <a:gd name="connsiteY93" fmla="*/ 140807 h 403627"/>
                <a:gd name="connsiteX94" fmla="*/ 120993 w 401970"/>
                <a:gd name="connsiteY94" fmla="*/ 140807 h 403627"/>
                <a:gd name="connsiteX95" fmla="*/ 115937 w 401970"/>
                <a:gd name="connsiteY95" fmla="*/ 130212 h 403627"/>
                <a:gd name="connsiteX96" fmla="*/ 90040 w 401970"/>
                <a:gd name="connsiteY96" fmla="*/ 110429 h 403627"/>
                <a:gd name="connsiteX97" fmla="*/ 88297 w 401970"/>
                <a:gd name="connsiteY97" fmla="*/ 106401 h 403627"/>
                <a:gd name="connsiteX98" fmla="*/ 93069 w 401970"/>
                <a:gd name="connsiteY98" fmla="*/ 94908 h 403627"/>
                <a:gd name="connsiteX99" fmla="*/ 346061 w 401970"/>
                <a:gd name="connsiteY99" fmla="*/ 62987 h 403627"/>
                <a:gd name="connsiteX100" fmla="*/ 323875 w 401970"/>
                <a:gd name="connsiteY100" fmla="*/ 77792 h 403627"/>
                <a:gd name="connsiteX101" fmla="*/ 329055 w 401970"/>
                <a:gd name="connsiteY101" fmla="*/ 103947 h 403627"/>
                <a:gd name="connsiteX102" fmla="*/ 355255 w 401970"/>
                <a:gd name="connsiteY102" fmla="*/ 109170 h 403627"/>
                <a:gd name="connsiteX103" fmla="*/ 370060 w 401970"/>
                <a:gd name="connsiteY103" fmla="*/ 86985 h 403627"/>
                <a:gd name="connsiteX104" fmla="*/ 346061 w 401970"/>
                <a:gd name="connsiteY104" fmla="*/ 62987 h 403627"/>
                <a:gd name="connsiteX105" fmla="*/ 54447 w 401970"/>
                <a:gd name="connsiteY105" fmla="*/ 62987 h 403627"/>
                <a:gd name="connsiteX106" fmla="*/ 32304 w 401970"/>
                <a:gd name="connsiteY106" fmla="*/ 77792 h 403627"/>
                <a:gd name="connsiteX107" fmla="*/ 37483 w 401970"/>
                <a:gd name="connsiteY107" fmla="*/ 103947 h 403627"/>
                <a:gd name="connsiteX108" fmla="*/ 63641 w 401970"/>
                <a:gd name="connsiteY108" fmla="*/ 109170 h 403627"/>
                <a:gd name="connsiteX109" fmla="*/ 78489 w 401970"/>
                <a:gd name="connsiteY109" fmla="*/ 86985 h 403627"/>
                <a:gd name="connsiteX110" fmla="*/ 54447 w 401970"/>
                <a:gd name="connsiteY110" fmla="*/ 62987 h 403627"/>
                <a:gd name="connsiteX111" fmla="*/ 337865 w 401970"/>
                <a:gd name="connsiteY111" fmla="*/ 45874 h 403627"/>
                <a:gd name="connsiteX112" fmla="*/ 362075 w 401970"/>
                <a:gd name="connsiteY112" fmla="*/ 48270 h 403627"/>
                <a:gd name="connsiteX113" fmla="*/ 387973 w 401970"/>
                <a:gd name="connsiteY113" fmla="*/ 86985 h 403627"/>
                <a:gd name="connsiteX114" fmla="*/ 346061 w 401970"/>
                <a:gd name="connsiteY114" fmla="*/ 128894 h 403627"/>
                <a:gd name="connsiteX115" fmla="*/ 322769 w 401970"/>
                <a:gd name="connsiteY115" fmla="*/ 121821 h 403627"/>
                <a:gd name="connsiteX116" fmla="*/ 314244 w 401970"/>
                <a:gd name="connsiteY116" fmla="*/ 111419 h 403627"/>
                <a:gd name="connsiteX117" fmla="*/ 317585 w 401970"/>
                <a:gd name="connsiteY117" fmla="*/ 109739 h 403627"/>
                <a:gd name="connsiteX118" fmla="*/ 323239 w 401970"/>
                <a:gd name="connsiteY118" fmla="*/ 98391 h 403627"/>
                <a:gd name="connsiteX119" fmla="*/ 311845 w 401970"/>
                <a:gd name="connsiteY119" fmla="*/ 92696 h 403627"/>
                <a:gd name="connsiteX120" fmla="*/ 306580 w 401970"/>
                <a:gd name="connsiteY120" fmla="*/ 95337 h 403627"/>
                <a:gd name="connsiteX121" fmla="*/ 304932 w 401970"/>
                <a:gd name="connsiteY121" fmla="*/ 78806 h 403627"/>
                <a:gd name="connsiteX122" fmla="*/ 316408 w 401970"/>
                <a:gd name="connsiteY122" fmla="*/ 57333 h 403627"/>
                <a:gd name="connsiteX123" fmla="*/ 337865 w 401970"/>
                <a:gd name="connsiteY123" fmla="*/ 45874 h 403627"/>
                <a:gd name="connsiteX124" fmla="*/ 46294 w 401970"/>
                <a:gd name="connsiteY124" fmla="*/ 45874 h 403627"/>
                <a:gd name="connsiteX125" fmla="*/ 70504 w 401970"/>
                <a:gd name="connsiteY125" fmla="*/ 48270 h 403627"/>
                <a:gd name="connsiteX126" fmla="*/ 96359 w 401970"/>
                <a:gd name="connsiteY126" fmla="*/ 86985 h 403627"/>
                <a:gd name="connsiteX127" fmla="*/ 93069 w 401970"/>
                <a:gd name="connsiteY127" fmla="*/ 94908 h 403627"/>
                <a:gd name="connsiteX128" fmla="*/ 85206 w 401970"/>
                <a:gd name="connsiteY128" fmla="*/ 99254 h 403627"/>
                <a:gd name="connsiteX129" fmla="*/ 88297 w 401970"/>
                <a:gd name="connsiteY129" fmla="*/ 106401 h 403627"/>
                <a:gd name="connsiteX130" fmla="*/ 84063 w 401970"/>
                <a:gd name="connsiteY130" fmla="*/ 116599 h 403627"/>
                <a:gd name="connsiteX131" fmla="*/ 54447 w 401970"/>
                <a:gd name="connsiteY131" fmla="*/ 128894 h 403627"/>
                <a:gd name="connsiteX132" fmla="*/ 15729 w 401970"/>
                <a:gd name="connsiteY132" fmla="*/ 102998 h 403627"/>
                <a:gd name="connsiteX133" fmla="*/ 24837 w 401970"/>
                <a:gd name="connsiteY133" fmla="*/ 57333 h 403627"/>
                <a:gd name="connsiteX134" fmla="*/ 46294 w 401970"/>
                <a:gd name="connsiteY134" fmla="*/ 45874 h 403627"/>
                <a:gd name="connsiteX135" fmla="*/ 200988 w 401970"/>
                <a:gd name="connsiteY135" fmla="*/ 18014 h 403627"/>
                <a:gd name="connsiteX136" fmla="*/ 172112 w 401970"/>
                <a:gd name="connsiteY136" fmla="*/ 37177 h 403627"/>
                <a:gd name="connsiteX137" fmla="*/ 178802 w 401970"/>
                <a:gd name="connsiteY137" fmla="*/ 71145 h 403627"/>
                <a:gd name="connsiteX138" fmla="*/ 212772 w 401970"/>
                <a:gd name="connsiteY138" fmla="*/ 77964 h 403627"/>
                <a:gd name="connsiteX139" fmla="*/ 232023 w 401970"/>
                <a:gd name="connsiteY139" fmla="*/ 49176 h 403627"/>
                <a:gd name="connsiteX140" fmla="*/ 200988 w 401970"/>
                <a:gd name="connsiteY140" fmla="*/ 18014 h 403627"/>
                <a:gd name="connsiteX141" fmla="*/ 191449 w 401970"/>
                <a:gd name="connsiteY141" fmla="*/ 933 h 403627"/>
                <a:gd name="connsiteX142" fmla="*/ 219807 w 401970"/>
                <a:gd name="connsiteY142" fmla="*/ 3771 h 403627"/>
                <a:gd name="connsiteX143" fmla="*/ 250022 w 401970"/>
                <a:gd name="connsiteY143" fmla="*/ 49176 h 403627"/>
                <a:gd name="connsiteX144" fmla="*/ 220043 w 401970"/>
                <a:gd name="connsiteY144" fmla="*/ 94279 h 403627"/>
                <a:gd name="connsiteX145" fmla="*/ 209941 w 401970"/>
                <a:gd name="connsiteY145" fmla="*/ 96316 h 403627"/>
                <a:gd name="connsiteX146" fmla="*/ 209941 w 401970"/>
                <a:gd name="connsiteY146" fmla="*/ 88813 h 403627"/>
                <a:gd name="connsiteX147" fmla="*/ 201007 w 401970"/>
                <a:gd name="connsiteY147" fmla="*/ 79838 h 403627"/>
                <a:gd name="connsiteX148" fmla="*/ 192030 w 401970"/>
                <a:gd name="connsiteY148" fmla="*/ 88813 h 403627"/>
                <a:gd name="connsiteX149" fmla="*/ 192030 w 401970"/>
                <a:gd name="connsiteY149" fmla="*/ 95405 h 403627"/>
                <a:gd name="connsiteX150" fmla="*/ 173709 w 401970"/>
                <a:gd name="connsiteY150" fmla="*/ 89850 h 403627"/>
                <a:gd name="connsiteX151" fmla="*/ 155623 w 401970"/>
                <a:gd name="connsiteY151" fmla="*/ 67821 h 403627"/>
                <a:gd name="connsiteX152" fmla="*/ 166328 w 401970"/>
                <a:gd name="connsiteY152" fmla="*/ 14345 h 403627"/>
                <a:gd name="connsiteX153" fmla="*/ 191449 w 401970"/>
                <a:gd name="connsiteY153" fmla="*/ 933 h 403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401970" h="403627">
                  <a:moveTo>
                    <a:pt x="353010" y="334988"/>
                  </a:moveTo>
                  <a:cubicBezTo>
                    <a:pt x="357586" y="332053"/>
                    <a:pt x="363715" y="333866"/>
                    <a:pt x="365960" y="338830"/>
                  </a:cubicBezTo>
                  <a:lnTo>
                    <a:pt x="400361" y="390148"/>
                  </a:lnTo>
                  <a:cubicBezTo>
                    <a:pt x="402303" y="392997"/>
                    <a:pt x="402519" y="396709"/>
                    <a:pt x="400836" y="399687"/>
                  </a:cubicBezTo>
                  <a:cubicBezTo>
                    <a:pt x="399066" y="402320"/>
                    <a:pt x="396045" y="403787"/>
                    <a:pt x="392937" y="403614"/>
                  </a:cubicBezTo>
                  <a:lnTo>
                    <a:pt x="9039" y="403614"/>
                  </a:lnTo>
                  <a:cubicBezTo>
                    <a:pt x="1917" y="403571"/>
                    <a:pt x="-2357" y="395630"/>
                    <a:pt x="1614" y="389673"/>
                  </a:cubicBezTo>
                  <a:lnTo>
                    <a:pt x="32951" y="342930"/>
                  </a:lnTo>
                  <a:cubicBezTo>
                    <a:pt x="35843" y="339045"/>
                    <a:pt x="41239" y="337966"/>
                    <a:pt x="45426" y="340427"/>
                  </a:cubicBezTo>
                  <a:cubicBezTo>
                    <a:pt x="49267" y="343405"/>
                    <a:pt x="50303" y="348757"/>
                    <a:pt x="47800" y="352900"/>
                  </a:cubicBezTo>
                  <a:lnTo>
                    <a:pt x="25786" y="385703"/>
                  </a:lnTo>
                  <a:lnTo>
                    <a:pt x="376146" y="385703"/>
                  </a:lnTo>
                  <a:lnTo>
                    <a:pt x="350982" y="348368"/>
                  </a:lnTo>
                  <a:cubicBezTo>
                    <a:pt x="347442" y="344225"/>
                    <a:pt x="348392" y="337880"/>
                    <a:pt x="353010" y="334988"/>
                  </a:cubicBezTo>
                  <a:close/>
                  <a:moveTo>
                    <a:pt x="353485" y="264895"/>
                  </a:moveTo>
                  <a:cubicBezTo>
                    <a:pt x="357629" y="262391"/>
                    <a:pt x="363024" y="263427"/>
                    <a:pt x="365960" y="267269"/>
                  </a:cubicBezTo>
                  <a:lnTo>
                    <a:pt x="400361" y="318630"/>
                  </a:lnTo>
                  <a:cubicBezTo>
                    <a:pt x="402217" y="321479"/>
                    <a:pt x="402390" y="325104"/>
                    <a:pt x="400836" y="328169"/>
                  </a:cubicBezTo>
                  <a:cubicBezTo>
                    <a:pt x="399282" y="331104"/>
                    <a:pt x="396261" y="333003"/>
                    <a:pt x="392937" y="333003"/>
                  </a:cubicBezTo>
                  <a:lnTo>
                    <a:pt x="9039" y="333003"/>
                  </a:lnTo>
                  <a:cubicBezTo>
                    <a:pt x="1787" y="333132"/>
                    <a:pt x="-2529" y="325018"/>
                    <a:pt x="1614" y="319105"/>
                  </a:cubicBezTo>
                  <a:lnTo>
                    <a:pt x="35973" y="267787"/>
                  </a:lnTo>
                  <a:cubicBezTo>
                    <a:pt x="38865" y="264377"/>
                    <a:pt x="43829" y="263643"/>
                    <a:pt x="47584" y="266017"/>
                  </a:cubicBezTo>
                  <a:cubicBezTo>
                    <a:pt x="51339" y="268434"/>
                    <a:pt x="52807" y="273225"/>
                    <a:pt x="50951" y="277282"/>
                  </a:cubicBezTo>
                  <a:lnTo>
                    <a:pt x="25786" y="314616"/>
                  </a:lnTo>
                  <a:lnTo>
                    <a:pt x="376146" y="314616"/>
                  </a:lnTo>
                  <a:lnTo>
                    <a:pt x="350982" y="277282"/>
                  </a:lnTo>
                  <a:cubicBezTo>
                    <a:pt x="348262" y="273182"/>
                    <a:pt x="349385" y="267657"/>
                    <a:pt x="353485" y="264895"/>
                  </a:cubicBezTo>
                  <a:close/>
                  <a:moveTo>
                    <a:pt x="259883" y="158891"/>
                  </a:moveTo>
                  <a:lnTo>
                    <a:pt x="277653" y="158891"/>
                  </a:lnTo>
                  <a:lnTo>
                    <a:pt x="277490" y="159232"/>
                  </a:lnTo>
                  <a:cubicBezTo>
                    <a:pt x="274346" y="172057"/>
                    <a:pt x="273377" y="187997"/>
                    <a:pt x="276323" y="207726"/>
                  </a:cubicBezTo>
                  <a:cubicBezTo>
                    <a:pt x="277143" y="212644"/>
                    <a:pt x="273734" y="217218"/>
                    <a:pt x="268813" y="217908"/>
                  </a:cubicBezTo>
                  <a:lnTo>
                    <a:pt x="267475" y="218038"/>
                  </a:lnTo>
                  <a:cubicBezTo>
                    <a:pt x="263030" y="218038"/>
                    <a:pt x="259275" y="214758"/>
                    <a:pt x="258627" y="210401"/>
                  </a:cubicBezTo>
                  <a:cubicBezTo>
                    <a:pt x="256863" y="198654"/>
                    <a:pt x="256361" y="188010"/>
                    <a:pt x="256835" y="178375"/>
                  </a:cubicBezTo>
                  <a:close/>
                  <a:moveTo>
                    <a:pt x="192030" y="158891"/>
                  </a:moveTo>
                  <a:lnTo>
                    <a:pt x="209941" y="158891"/>
                  </a:lnTo>
                  <a:lnTo>
                    <a:pt x="209941" y="222093"/>
                  </a:lnTo>
                  <a:cubicBezTo>
                    <a:pt x="209941" y="227055"/>
                    <a:pt x="205927" y="231068"/>
                    <a:pt x="201007" y="231068"/>
                  </a:cubicBezTo>
                  <a:cubicBezTo>
                    <a:pt x="196044" y="231068"/>
                    <a:pt x="192030" y="227055"/>
                    <a:pt x="192030" y="222093"/>
                  </a:cubicBezTo>
                  <a:close/>
                  <a:moveTo>
                    <a:pt x="129625" y="158891"/>
                  </a:moveTo>
                  <a:lnTo>
                    <a:pt x="147715" y="158891"/>
                  </a:lnTo>
                  <a:lnTo>
                    <a:pt x="150864" y="179011"/>
                  </a:lnTo>
                  <a:cubicBezTo>
                    <a:pt x="151341" y="188653"/>
                    <a:pt x="150843" y="199301"/>
                    <a:pt x="149084" y="211048"/>
                  </a:cubicBezTo>
                  <a:cubicBezTo>
                    <a:pt x="148178" y="215276"/>
                    <a:pt x="144552" y="218383"/>
                    <a:pt x="140236" y="218599"/>
                  </a:cubicBezTo>
                  <a:lnTo>
                    <a:pt x="138898" y="218599"/>
                  </a:lnTo>
                  <a:cubicBezTo>
                    <a:pt x="133978" y="217951"/>
                    <a:pt x="130568" y="213378"/>
                    <a:pt x="131345" y="208502"/>
                  </a:cubicBezTo>
                  <a:cubicBezTo>
                    <a:pt x="134302" y="188816"/>
                    <a:pt x="133333" y="172890"/>
                    <a:pt x="130184" y="160062"/>
                  </a:cubicBezTo>
                  <a:close/>
                  <a:moveTo>
                    <a:pt x="209941" y="140807"/>
                  </a:moveTo>
                  <a:lnTo>
                    <a:pt x="266958" y="140807"/>
                  </a:lnTo>
                  <a:lnTo>
                    <a:pt x="260897" y="152407"/>
                  </a:lnTo>
                  <a:lnTo>
                    <a:pt x="259883" y="158891"/>
                  </a:lnTo>
                  <a:lnTo>
                    <a:pt x="209941" y="158891"/>
                  </a:lnTo>
                  <a:close/>
                  <a:moveTo>
                    <a:pt x="140424" y="140807"/>
                  </a:moveTo>
                  <a:lnTo>
                    <a:pt x="192030" y="140807"/>
                  </a:lnTo>
                  <a:lnTo>
                    <a:pt x="192030" y="158891"/>
                  </a:lnTo>
                  <a:lnTo>
                    <a:pt x="147715" y="158891"/>
                  </a:lnTo>
                  <a:lnTo>
                    <a:pt x="146795" y="153018"/>
                  </a:lnTo>
                  <a:close/>
                  <a:moveTo>
                    <a:pt x="77885" y="140807"/>
                  </a:moveTo>
                  <a:lnTo>
                    <a:pt x="120993" y="140807"/>
                  </a:lnTo>
                  <a:lnTo>
                    <a:pt x="129625" y="158891"/>
                  </a:lnTo>
                  <a:lnTo>
                    <a:pt x="82676" y="158891"/>
                  </a:lnTo>
                  <a:lnTo>
                    <a:pt x="25786" y="243573"/>
                  </a:lnTo>
                  <a:lnTo>
                    <a:pt x="376060" y="243573"/>
                  </a:lnTo>
                  <a:lnTo>
                    <a:pt x="318911" y="158891"/>
                  </a:lnTo>
                  <a:lnTo>
                    <a:pt x="277653" y="158891"/>
                  </a:lnTo>
                  <a:lnTo>
                    <a:pt x="286281" y="140807"/>
                  </a:lnTo>
                  <a:lnTo>
                    <a:pt x="324048" y="140807"/>
                  </a:lnTo>
                  <a:cubicBezTo>
                    <a:pt x="327026" y="140807"/>
                    <a:pt x="329832" y="142317"/>
                    <a:pt x="331472" y="144778"/>
                  </a:cubicBezTo>
                  <a:lnTo>
                    <a:pt x="400361" y="247371"/>
                  </a:lnTo>
                  <a:cubicBezTo>
                    <a:pt x="402303" y="250220"/>
                    <a:pt x="402519" y="253889"/>
                    <a:pt x="400836" y="256910"/>
                  </a:cubicBezTo>
                  <a:cubicBezTo>
                    <a:pt x="399196" y="259715"/>
                    <a:pt x="396174" y="261399"/>
                    <a:pt x="392937" y="261269"/>
                  </a:cubicBezTo>
                  <a:lnTo>
                    <a:pt x="9039" y="261269"/>
                  </a:lnTo>
                  <a:cubicBezTo>
                    <a:pt x="1917" y="261269"/>
                    <a:pt x="-2357" y="253328"/>
                    <a:pt x="1614" y="247371"/>
                  </a:cubicBezTo>
                  <a:lnTo>
                    <a:pt x="70461" y="144778"/>
                  </a:lnTo>
                  <a:cubicBezTo>
                    <a:pt x="72101" y="142317"/>
                    <a:pt x="74906" y="140807"/>
                    <a:pt x="77885" y="140807"/>
                  </a:cubicBezTo>
                  <a:close/>
                  <a:moveTo>
                    <a:pt x="192030" y="95405"/>
                  </a:moveTo>
                  <a:lnTo>
                    <a:pt x="200988" y="98121"/>
                  </a:lnTo>
                  <a:lnTo>
                    <a:pt x="209941" y="96316"/>
                  </a:lnTo>
                  <a:lnTo>
                    <a:pt x="209941" y="140807"/>
                  </a:lnTo>
                  <a:lnTo>
                    <a:pt x="192030" y="140807"/>
                  </a:lnTo>
                  <a:close/>
                  <a:moveTo>
                    <a:pt x="306580" y="95337"/>
                  </a:moveTo>
                  <a:lnTo>
                    <a:pt x="307343" y="102998"/>
                  </a:lnTo>
                  <a:lnTo>
                    <a:pt x="314244" y="111419"/>
                  </a:lnTo>
                  <a:lnTo>
                    <a:pt x="308552" y="114279"/>
                  </a:lnTo>
                  <a:cubicBezTo>
                    <a:pt x="303660" y="117337"/>
                    <a:pt x="297467" y="122162"/>
                    <a:pt x="291710" y="129430"/>
                  </a:cubicBezTo>
                  <a:lnTo>
                    <a:pt x="286281" y="140807"/>
                  </a:lnTo>
                  <a:lnTo>
                    <a:pt x="266958" y="140807"/>
                  </a:lnTo>
                  <a:lnTo>
                    <a:pt x="279700" y="116422"/>
                  </a:lnTo>
                  <a:cubicBezTo>
                    <a:pt x="287194" y="107601"/>
                    <a:pt x="295149" y="101707"/>
                    <a:pt x="301272" y="98000"/>
                  </a:cubicBezTo>
                  <a:close/>
                  <a:moveTo>
                    <a:pt x="95824" y="93386"/>
                  </a:moveTo>
                  <a:cubicBezTo>
                    <a:pt x="96169" y="93386"/>
                    <a:pt x="113002" y="99308"/>
                    <a:pt x="127989" y="116977"/>
                  </a:cubicBezTo>
                  <a:lnTo>
                    <a:pt x="140424" y="140807"/>
                  </a:lnTo>
                  <a:lnTo>
                    <a:pt x="120993" y="140807"/>
                  </a:lnTo>
                  <a:lnTo>
                    <a:pt x="115937" y="130212"/>
                  </a:lnTo>
                  <a:cubicBezTo>
                    <a:pt x="104402" y="115629"/>
                    <a:pt x="91119" y="110796"/>
                    <a:pt x="90040" y="110429"/>
                  </a:cubicBezTo>
                  <a:lnTo>
                    <a:pt x="88297" y="106401"/>
                  </a:lnTo>
                  <a:lnTo>
                    <a:pt x="93069" y="94908"/>
                  </a:lnTo>
                  <a:close/>
                  <a:moveTo>
                    <a:pt x="346061" y="62987"/>
                  </a:moveTo>
                  <a:cubicBezTo>
                    <a:pt x="336349" y="62987"/>
                    <a:pt x="327587" y="68814"/>
                    <a:pt x="323875" y="77792"/>
                  </a:cubicBezTo>
                  <a:cubicBezTo>
                    <a:pt x="320163" y="86769"/>
                    <a:pt x="322192" y="97085"/>
                    <a:pt x="329055" y="103947"/>
                  </a:cubicBezTo>
                  <a:cubicBezTo>
                    <a:pt x="335961" y="110810"/>
                    <a:pt x="346277" y="112882"/>
                    <a:pt x="355255" y="109170"/>
                  </a:cubicBezTo>
                  <a:cubicBezTo>
                    <a:pt x="364190" y="105458"/>
                    <a:pt x="370060" y="96696"/>
                    <a:pt x="370060" y="86985"/>
                  </a:cubicBezTo>
                  <a:cubicBezTo>
                    <a:pt x="370060" y="73735"/>
                    <a:pt x="359312" y="62987"/>
                    <a:pt x="346061" y="62987"/>
                  </a:cubicBezTo>
                  <a:close/>
                  <a:moveTo>
                    <a:pt x="54447" y="62987"/>
                  </a:moveTo>
                  <a:cubicBezTo>
                    <a:pt x="44735" y="62987"/>
                    <a:pt x="36016" y="68814"/>
                    <a:pt x="32304" y="77792"/>
                  </a:cubicBezTo>
                  <a:cubicBezTo>
                    <a:pt x="28592" y="86769"/>
                    <a:pt x="30620" y="97085"/>
                    <a:pt x="37483" y="103947"/>
                  </a:cubicBezTo>
                  <a:cubicBezTo>
                    <a:pt x="44347" y="110810"/>
                    <a:pt x="54663" y="112882"/>
                    <a:pt x="63641" y="109170"/>
                  </a:cubicBezTo>
                  <a:cubicBezTo>
                    <a:pt x="72619" y="105458"/>
                    <a:pt x="78489" y="96696"/>
                    <a:pt x="78489" y="86985"/>
                  </a:cubicBezTo>
                  <a:cubicBezTo>
                    <a:pt x="78489" y="73735"/>
                    <a:pt x="67741" y="62987"/>
                    <a:pt x="54447" y="62987"/>
                  </a:cubicBezTo>
                  <a:close/>
                  <a:moveTo>
                    <a:pt x="337865" y="45874"/>
                  </a:moveTo>
                  <a:cubicBezTo>
                    <a:pt x="345824" y="44288"/>
                    <a:pt x="354241" y="45011"/>
                    <a:pt x="362075" y="48270"/>
                  </a:cubicBezTo>
                  <a:cubicBezTo>
                    <a:pt x="377743" y="54744"/>
                    <a:pt x="387973" y="70023"/>
                    <a:pt x="387973" y="86985"/>
                  </a:cubicBezTo>
                  <a:cubicBezTo>
                    <a:pt x="387930" y="110119"/>
                    <a:pt x="369197" y="128851"/>
                    <a:pt x="346061" y="128894"/>
                  </a:cubicBezTo>
                  <a:cubicBezTo>
                    <a:pt x="337579" y="128894"/>
                    <a:pt x="329519" y="126337"/>
                    <a:pt x="322769" y="121821"/>
                  </a:cubicBezTo>
                  <a:lnTo>
                    <a:pt x="314244" y="111419"/>
                  </a:lnTo>
                  <a:lnTo>
                    <a:pt x="317585" y="109739"/>
                  </a:lnTo>
                  <a:cubicBezTo>
                    <a:pt x="322290" y="108186"/>
                    <a:pt x="324836" y="103094"/>
                    <a:pt x="323239" y="98391"/>
                  </a:cubicBezTo>
                  <a:cubicBezTo>
                    <a:pt x="321685" y="93645"/>
                    <a:pt x="316592" y="91142"/>
                    <a:pt x="311845" y="92696"/>
                  </a:cubicBezTo>
                  <a:lnTo>
                    <a:pt x="306580" y="95337"/>
                  </a:lnTo>
                  <a:lnTo>
                    <a:pt x="304932" y="78806"/>
                  </a:lnTo>
                  <a:cubicBezTo>
                    <a:pt x="306512" y="70843"/>
                    <a:pt x="310408" y="63333"/>
                    <a:pt x="316408" y="57333"/>
                  </a:cubicBezTo>
                  <a:cubicBezTo>
                    <a:pt x="322407" y="51356"/>
                    <a:pt x="329907" y="47460"/>
                    <a:pt x="337865" y="45874"/>
                  </a:cubicBezTo>
                  <a:close/>
                  <a:moveTo>
                    <a:pt x="46294" y="45874"/>
                  </a:moveTo>
                  <a:cubicBezTo>
                    <a:pt x="54253" y="44288"/>
                    <a:pt x="62670" y="45011"/>
                    <a:pt x="70504" y="48270"/>
                  </a:cubicBezTo>
                  <a:cubicBezTo>
                    <a:pt x="86173" y="54744"/>
                    <a:pt x="96359" y="70023"/>
                    <a:pt x="96359" y="86985"/>
                  </a:cubicBezTo>
                  <a:lnTo>
                    <a:pt x="93069" y="94908"/>
                  </a:lnTo>
                  <a:lnTo>
                    <a:pt x="85206" y="99254"/>
                  </a:lnTo>
                  <a:lnTo>
                    <a:pt x="88297" y="106401"/>
                  </a:lnTo>
                  <a:lnTo>
                    <a:pt x="84063" y="116599"/>
                  </a:lnTo>
                  <a:cubicBezTo>
                    <a:pt x="76482" y="124179"/>
                    <a:pt x="66015" y="128873"/>
                    <a:pt x="54447" y="128894"/>
                  </a:cubicBezTo>
                  <a:cubicBezTo>
                    <a:pt x="37527" y="128894"/>
                    <a:pt x="22247" y="118665"/>
                    <a:pt x="15729" y="102998"/>
                  </a:cubicBezTo>
                  <a:cubicBezTo>
                    <a:pt x="9254" y="87373"/>
                    <a:pt x="12837" y="69332"/>
                    <a:pt x="24837" y="57333"/>
                  </a:cubicBezTo>
                  <a:cubicBezTo>
                    <a:pt x="30837" y="51356"/>
                    <a:pt x="38336" y="47460"/>
                    <a:pt x="46294" y="45874"/>
                  </a:cubicBezTo>
                  <a:close/>
                  <a:moveTo>
                    <a:pt x="200988" y="18014"/>
                  </a:moveTo>
                  <a:cubicBezTo>
                    <a:pt x="188384" y="17970"/>
                    <a:pt x="176989" y="25524"/>
                    <a:pt x="172112" y="37177"/>
                  </a:cubicBezTo>
                  <a:cubicBezTo>
                    <a:pt x="167277" y="48831"/>
                    <a:pt x="169910" y="62211"/>
                    <a:pt x="178802" y="71145"/>
                  </a:cubicBezTo>
                  <a:cubicBezTo>
                    <a:pt x="187737" y="80079"/>
                    <a:pt x="201117" y="82755"/>
                    <a:pt x="212772" y="77964"/>
                  </a:cubicBezTo>
                  <a:cubicBezTo>
                    <a:pt x="224426" y="73130"/>
                    <a:pt x="232023" y="61779"/>
                    <a:pt x="232023" y="49176"/>
                  </a:cubicBezTo>
                  <a:cubicBezTo>
                    <a:pt x="231980" y="31998"/>
                    <a:pt x="218124" y="18100"/>
                    <a:pt x="200988" y="18014"/>
                  </a:cubicBezTo>
                  <a:close/>
                  <a:moveTo>
                    <a:pt x="191449" y="933"/>
                  </a:moveTo>
                  <a:cubicBezTo>
                    <a:pt x="200772" y="-912"/>
                    <a:pt x="210635" y="-49"/>
                    <a:pt x="219807" y="3771"/>
                  </a:cubicBezTo>
                  <a:cubicBezTo>
                    <a:pt x="238152" y="11410"/>
                    <a:pt x="250065" y="29322"/>
                    <a:pt x="250022" y="49176"/>
                  </a:cubicBezTo>
                  <a:cubicBezTo>
                    <a:pt x="249990" y="69473"/>
                    <a:pt x="237623" y="86856"/>
                    <a:pt x="220043" y="94279"/>
                  </a:cubicBezTo>
                  <a:lnTo>
                    <a:pt x="209941" y="96316"/>
                  </a:lnTo>
                  <a:lnTo>
                    <a:pt x="209941" y="88813"/>
                  </a:lnTo>
                  <a:cubicBezTo>
                    <a:pt x="209941" y="83851"/>
                    <a:pt x="205927" y="79838"/>
                    <a:pt x="201007" y="79838"/>
                  </a:cubicBezTo>
                  <a:cubicBezTo>
                    <a:pt x="196044" y="79838"/>
                    <a:pt x="192030" y="83851"/>
                    <a:pt x="192030" y="88813"/>
                  </a:cubicBezTo>
                  <a:lnTo>
                    <a:pt x="192030" y="95405"/>
                  </a:lnTo>
                  <a:lnTo>
                    <a:pt x="173709" y="89850"/>
                  </a:lnTo>
                  <a:cubicBezTo>
                    <a:pt x="165799" y="84568"/>
                    <a:pt x="159421" y="76993"/>
                    <a:pt x="155623" y="67821"/>
                  </a:cubicBezTo>
                  <a:cubicBezTo>
                    <a:pt x="148069" y="49478"/>
                    <a:pt x="152256" y="28372"/>
                    <a:pt x="166328" y="14345"/>
                  </a:cubicBezTo>
                  <a:cubicBezTo>
                    <a:pt x="173342" y="7332"/>
                    <a:pt x="182126" y="2778"/>
                    <a:pt x="191449" y="933"/>
                  </a:cubicBezTo>
                  <a:close/>
                </a:path>
              </a:pathLst>
            </a:custGeom>
            <a:solidFill>
              <a:srgbClr val="00D0C7"/>
            </a:solidFill>
            <a:ln>
              <a:noFill/>
            </a:ln>
          </p:spPr>
        </p:sp>
        <p:sp>
          <p:nvSpPr>
            <p:cNvPr id="29" name="文本框 28"/>
            <p:cNvSpPr txBox="1"/>
            <p:nvPr/>
          </p:nvSpPr>
          <p:spPr>
            <a:xfrm>
              <a:off x="10351" y="2777"/>
              <a:ext cx="7222" cy="1888"/>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第一步是构建一个 src-tgt 对齐的数据集和一个词汇，为 TXT 格式的数据做这些必要的准备</a:t>
              </a:r>
            </a:p>
            <a:p>
              <a:pPr algn="l">
                <a:lnSpc>
                  <a:spcPct val="200000"/>
                </a:lnSpc>
              </a:pPr>
              <a:r>
                <a:rPr lang="zh-CN" altLang="en-US" sz="1200">
                  <a:solidFill>
                    <a:schemeClr val="bg1"/>
                  </a:solidFill>
                  <a:latin typeface="汉仪正圆 55简" panose="00020600040101010101" charset="-122"/>
                  <a:ea typeface="汉仪正圆 55简" panose="00020600040101010101" charset="-122"/>
                </a:rPr>
                <a:t> </a:t>
              </a:r>
            </a:p>
          </p:txBody>
        </p:sp>
        <p:sp>
          <p:nvSpPr>
            <p:cNvPr id="30" name="文本框 29"/>
            <p:cNvSpPr txBox="1"/>
            <p:nvPr/>
          </p:nvSpPr>
          <p:spPr>
            <a:xfrm>
              <a:off x="10351" y="2367"/>
              <a:ext cx="3854" cy="580"/>
            </a:xfrm>
            <a:prstGeom prst="rect">
              <a:avLst/>
            </a:prstGeom>
            <a:noFill/>
          </p:spPr>
          <p:txBody>
            <a:bodyPr wrap="square" rtlCol="0">
              <a:spAutoFit/>
            </a:bodyPr>
            <a:lstStyle/>
            <a:p>
              <a:pPr algn="l"/>
              <a:r>
                <a:rPr lang="en-US" altLang="zh-CN" b="1">
                  <a:solidFill>
                    <a:srgbClr val="00D0C7"/>
                  </a:solidFill>
                  <a:latin typeface="汉仪正圆 55简" panose="00020600040101010101" charset="-122"/>
                  <a:ea typeface="汉仪正圆 55简" panose="00020600040101010101" charset="-122"/>
                </a:rPr>
                <a:t>1.</a:t>
              </a:r>
            </a:p>
          </p:txBody>
        </p:sp>
      </p:grpSp>
      <p:grpSp>
        <p:nvGrpSpPr>
          <p:cNvPr id="16" name="组合 6"/>
          <p:cNvGrpSpPr/>
          <p:nvPr/>
        </p:nvGrpSpPr>
        <p:grpSpPr>
          <a:xfrm>
            <a:off x="5981700" y="3114040"/>
            <a:ext cx="5304155" cy="1090295"/>
            <a:chOff x="9220" y="2367"/>
            <a:chExt cx="8353" cy="1717"/>
          </a:xfrm>
        </p:grpSpPr>
        <p:sp>
          <p:nvSpPr>
            <p:cNvPr id="17" name="iconfont-11117-5304720"/>
            <p:cNvSpPr>
              <a:spLocks noChangeAspect="1"/>
            </p:cNvSpPr>
            <p:nvPr/>
          </p:nvSpPr>
          <p:spPr bwMode="auto">
            <a:xfrm>
              <a:off x="9220" y="2799"/>
              <a:ext cx="811" cy="766"/>
            </a:xfrm>
            <a:custGeom>
              <a:avLst/>
              <a:gdLst>
                <a:gd name="connsiteX0" fmla="*/ 157299 w 405498"/>
                <a:gd name="connsiteY0" fmla="*/ 267235 h 383200"/>
                <a:gd name="connsiteX1" fmla="*/ 146163 w 405498"/>
                <a:gd name="connsiteY1" fmla="*/ 294040 h 383200"/>
                <a:gd name="connsiteX2" fmla="*/ 163299 w 405498"/>
                <a:gd name="connsiteY2" fmla="*/ 297450 h 383200"/>
                <a:gd name="connsiteX3" fmla="*/ 173011 w 405498"/>
                <a:gd name="connsiteY3" fmla="*/ 282947 h 383200"/>
                <a:gd name="connsiteX4" fmla="*/ 157299 w 405498"/>
                <a:gd name="connsiteY4" fmla="*/ 267235 h 383200"/>
                <a:gd name="connsiteX5" fmla="*/ 339325 w 405498"/>
                <a:gd name="connsiteY5" fmla="*/ 250746 h 383200"/>
                <a:gd name="connsiteX6" fmla="*/ 324476 w 405498"/>
                <a:gd name="connsiteY6" fmla="*/ 260156 h 383200"/>
                <a:gd name="connsiteX7" fmla="*/ 327584 w 405498"/>
                <a:gd name="connsiteY7" fmla="*/ 277422 h 383200"/>
                <a:gd name="connsiteX8" fmla="*/ 344807 w 405498"/>
                <a:gd name="connsiteY8" fmla="*/ 281004 h 383200"/>
                <a:gd name="connsiteX9" fmla="*/ 354562 w 405498"/>
                <a:gd name="connsiteY9" fmla="*/ 266371 h 383200"/>
                <a:gd name="connsiteX10" fmla="*/ 339325 w 405498"/>
                <a:gd name="connsiteY10" fmla="*/ 250746 h 383200"/>
                <a:gd name="connsiteX11" fmla="*/ 150781 w 405498"/>
                <a:gd name="connsiteY11" fmla="*/ 249861 h 383200"/>
                <a:gd name="connsiteX12" fmla="*/ 170206 w 405498"/>
                <a:gd name="connsiteY12" fmla="*/ 251825 h 383200"/>
                <a:gd name="connsiteX13" fmla="*/ 179501 w 405498"/>
                <a:gd name="connsiteY13" fmla="*/ 259478 h 383200"/>
                <a:gd name="connsiteX14" fmla="*/ 173323 w 405498"/>
                <a:gd name="connsiteY14" fmla="*/ 265952 h 383200"/>
                <a:gd name="connsiteX15" fmla="*/ 173323 w 405498"/>
                <a:gd name="connsiteY15" fmla="*/ 278647 h 383200"/>
                <a:gd name="connsiteX16" fmla="*/ 179452 w 405498"/>
                <a:gd name="connsiteY16" fmla="*/ 281108 h 383200"/>
                <a:gd name="connsiteX17" fmla="*/ 186012 w 405498"/>
                <a:gd name="connsiteY17" fmla="*/ 278344 h 383200"/>
                <a:gd name="connsiteX18" fmla="*/ 188695 w 405498"/>
                <a:gd name="connsiteY18" fmla="*/ 275543 h 383200"/>
                <a:gd name="connsiteX19" fmla="*/ 190925 w 405498"/>
                <a:gd name="connsiteY19" fmla="*/ 282947 h 383200"/>
                <a:gd name="connsiteX20" fmla="*/ 157299 w 405498"/>
                <a:gd name="connsiteY20" fmla="*/ 316486 h 383200"/>
                <a:gd name="connsiteX21" fmla="*/ 126221 w 405498"/>
                <a:gd name="connsiteY21" fmla="*/ 295680 h 383200"/>
                <a:gd name="connsiteX22" fmla="*/ 133559 w 405498"/>
                <a:gd name="connsiteY22" fmla="*/ 259033 h 383200"/>
                <a:gd name="connsiteX23" fmla="*/ 134693 w 405498"/>
                <a:gd name="connsiteY23" fmla="*/ 258429 h 383200"/>
                <a:gd name="connsiteX24" fmla="*/ 140177 w 405498"/>
                <a:gd name="connsiteY24" fmla="*/ 265779 h 383200"/>
                <a:gd name="connsiteX25" fmla="*/ 147341 w 405498"/>
                <a:gd name="connsiteY25" fmla="*/ 269276 h 383200"/>
                <a:gd name="connsiteX26" fmla="*/ 147341 w 405498"/>
                <a:gd name="connsiteY26" fmla="*/ 269190 h 383200"/>
                <a:gd name="connsiteX27" fmla="*/ 154506 w 405498"/>
                <a:gd name="connsiteY27" fmla="*/ 254897 h 383200"/>
                <a:gd name="connsiteX28" fmla="*/ 150751 w 405498"/>
                <a:gd name="connsiteY28" fmla="*/ 249877 h 383200"/>
                <a:gd name="connsiteX29" fmla="*/ 332764 w 405498"/>
                <a:gd name="connsiteY29" fmla="*/ 233388 h 383200"/>
                <a:gd name="connsiteX30" fmla="*/ 352188 w 405498"/>
                <a:gd name="connsiteY30" fmla="*/ 235293 h 383200"/>
                <a:gd name="connsiteX31" fmla="*/ 372950 w 405498"/>
                <a:gd name="connsiteY31" fmla="*/ 266371 h 383200"/>
                <a:gd name="connsiteX32" fmla="*/ 339325 w 405498"/>
                <a:gd name="connsiteY32" fmla="*/ 299997 h 383200"/>
                <a:gd name="connsiteX33" fmla="*/ 308246 w 405498"/>
                <a:gd name="connsiteY33" fmla="*/ 279235 h 383200"/>
                <a:gd name="connsiteX34" fmla="*/ 306342 w 405498"/>
                <a:gd name="connsiteY34" fmla="*/ 259810 h 383200"/>
                <a:gd name="connsiteX35" fmla="*/ 314630 w 405498"/>
                <a:gd name="connsiteY35" fmla="*/ 244292 h 383200"/>
                <a:gd name="connsiteX36" fmla="*/ 320582 w 405498"/>
                <a:gd name="connsiteY36" fmla="*/ 250795 h 383200"/>
                <a:gd name="connsiteX37" fmla="*/ 327185 w 405498"/>
                <a:gd name="connsiteY37" fmla="*/ 253775 h 383200"/>
                <a:gd name="connsiteX38" fmla="*/ 333271 w 405498"/>
                <a:gd name="connsiteY38" fmla="*/ 251357 h 383200"/>
                <a:gd name="connsiteX39" fmla="*/ 333832 w 405498"/>
                <a:gd name="connsiteY39" fmla="*/ 238705 h 383200"/>
                <a:gd name="connsiteX40" fmla="*/ 330213 w 405498"/>
                <a:gd name="connsiteY40" fmla="*/ 234751 h 383200"/>
                <a:gd name="connsiteX41" fmla="*/ 238275 w 405498"/>
                <a:gd name="connsiteY41" fmla="*/ 197893 h 383200"/>
                <a:gd name="connsiteX42" fmla="*/ 245949 w 405498"/>
                <a:gd name="connsiteY42" fmla="*/ 207214 h 383200"/>
                <a:gd name="connsiteX43" fmla="*/ 252310 w 405498"/>
                <a:gd name="connsiteY43" fmla="*/ 209130 h 383200"/>
                <a:gd name="connsiteX44" fmla="*/ 188695 w 405498"/>
                <a:gd name="connsiteY44" fmla="*/ 275543 h 383200"/>
                <a:gd name="connsiteX45" fmla="*/ 185292 w 405498"/>
                <a:gd name="connsiteY45" fmla="*/ 264246 h 383200"/>
                <a:gd name="connsiteX46" fmla="*/ 179501 w 405498"/>
                <a:gd name="connsiteY46" fmla="*/ 259478 h 383200"/>
                <a:gd name="connsiteX47" fmla="*/ 292331 w 405498"/>
                <a:gd name="connsiteY47" fmla="*/ 193365 h 383200"/>
                <a:gd name="connsiteX48" fmla="*/ 330213 w 405498"/>
                <a:gd name="connsiteY48" fmla="*/ 234751 h 383200"/>
                <a:gd name="connsiteX49" fmla="*/ 315541 w 405498"/>
                <a:gd name="connsiteY49" fmla="*/ 242587 h 383200"/>
                <a:gd name="connsiteX50" fmla="*/ 314630 w 405498"/>
                <a:gd name="connsiteY50" fmla="*/ 244292 h 383200"/>
                <a:gd name="connsiteX51" fmla="*/ 279988 w 405498"/>
                <a:gd name="connsiteY51" fmla="*/ 206443 h 383200"/>
                <a:gd name="connsiteX52" fmla="*/ 288363 w 405498"/>
                <a:gd name="connsiteY52" fmla="*/ 202946 h 383200"/>
                <a:gd name="connsiteX53" fmla="*/ 106504 w 405498"/>
                <a:gd name="connsiteY53" fmla="*/ 190731 h 383200"/>
                <a:gd name="connsiteX54" fmla="*/ 150751 w 405498"/>
                <a:gd name="connsiteY54" fmla="*/ 249877 h 383200"/>
                <a:gd name="connsiteX55" fmla="*/ 134693 w 405498"/>
                <a:gd name="connsiteY55" fmla="*/ 258429 h 383200"/>
                <a:gd name="connsiteX56" fmla="*/ 91564 w 405498"/>
                <a:gd name="connsiteY56" fmla="*/ 200619 h 383200"/>
                <a:gd name="connsiteX57" fmla="*/ 104638 w 405498"/>
                <a:gd name="connsiteY57" fmla="*/ 195208 h 383200"/>
                <a:gd name="connsiteX58" fmla="*/ 264650 w 405498"/>
                <a:gd name="connsiteY58" fmla="*/ 163595 h 383200"/>
                <a:gd name="connsiteX59" fmla="*/ 253427 w 405498"/>
                <a:gd name="connsiteY59" fmla="*/ 190401 h 383200"/>
                <a:gd name="connsiteX60" fmla="*/ 270607 w 405498"/>
                <a:gd name="connsiteY60" fmla="*/ 193811 h 383200"/>
                <a:gd name="connsiteX61" fmla="*/ 280276 w 405498"/>
                <a:gd name="connsiteY61" fmla="*/ 179221 h 383200"/>
                <a:gd name="connsiteX62" fmla="*/ 264650 w 405498"/>
                <a:gd name="connsiteY62" fmla="*/ 163595 h 383200"/>
                <a:gd name="connsiteX63" fmla="*/ 80898 w 405498"/>
                <a:gd name="connsiteY63" fmla="*/ 155783 h 383200"/>
                <a:gd name="connsiteX64" fmla="*/ 69761 w 405498"/>
                <a:gd name="connsiteY64" fmla="*/ 182588 h 383200"/>
                <a:gd name="connsiteX65" fmla="*/ 86898 w 405498"/>
                <a:gd name="connsiteY65" fmla="*/ 185998 h 383200"/>
                <a:gd name="connsiteX66" fmla="*/ 96610 w 405498"/>
                <a:gd name="connsiteY66" fmla="*/ 171495 h 383200"/>
                <a:gd name="connsiteX67" fmla="*/ 80898 w 405498"/>
                <a:gd name="connsiteY67" fmla="*/ 155783 h 383200"/>
                <a:gd name="connsiteX68" fmla="*/ 257959 w 405498"/>
                <a:gd name="connsiteY68" fmla="*/ 146227 h 383200"/>
                <a:gd name="connsiteX69" fmla="*/ 277384 w 405498"/>
                <a:gd name="connsiteY69" fmla="*/ 148142 h 383200"/>
                <a:gd name="connsiteX70" fmla="*/ 298189 w 405498"/>
                <a:gd name="connsiteY70" fmla="*/ 179221 h 383200"/>
                <a:gd name="connsiteX71" fmla="*/ 292331 w 405498"/>
                <a:gd name="connsiteY71" fmla="*/ 193365 h 383200"/>
                <a:gd name="connsiteX72" fmla="*/ 289249 w 405498"/>
                <a:gd name="connsiteY72" fmla="*/ 189997 h 383200"/>
                <a:gd name="connsiteX73" fmla="*/ 276603 w 405498"/>
                <a:gd name="connsiteY73" fmla="*/ 189436 h 383200"/>
                <a:gd name="connsiteX74" fmla="*/ 276042 w 405498"/>
                <a:gd name="connsiteY74" fmla="*/ 202131 h 383200"/>
                <a:gd name="connsiteX75" fmla="*/ 279988 w 405498"/>
                <a:gd name="connsiteY75" fmla="*/ 206443 h 383200"/>
                <a:gd name="connsiteX76" fmla="*/ 264650 w 405498"/>
                <a:gd name="connsiteY76" fmla="*/ 212847 h 383200"/>
                <a:gd name="connsiteX77" fmla="*/ 252310 w 405498"/>
                <a:gd name="connsiteY77" fmla="*/ 209130 h 383200"/>
                <a:gd name="connsiteX78" fmla="*/ 256491 w 405498"/>
                <a:gd name="connsiteY78" fmla="*/ 204765 h 383200"/>
                <a:gd name="connsiteX79" fmla="*/ 256189 w 405498"/>
                <a:gd name="connsiteY79" fmla="*/ 192113 h 383200"/>
                <a:gd name="connsiteX80" fmla="*/ 243543 w 405498"/>
                <a:gd name="connsiteY80" fmla="*/ 192372 h 383200"/>
                <a:gd name="connsiteX81" fmla="*/ 238275 w 405498"/>
                <a:gd name="connsiteY81" fmla="*/ 197893 h 383200"/>
                <a:gd name="connsiteX82" fmla="*/ 233528 w 405498"/>
                <a:gd name="connsiteY82" fmla="*/ 192128 h 383200"/>
                <a:gd name="connsiteX83" fmla="*/ 240737 w 405498"/>
                <a:gd name="connsiteY83" fmla="*/ 155480 h 383200"/>
                <a:gd name="connsiteX84" fmla="*/ 257959 w 405498"/>
                <a:gd name="connsiteY84" fmla="*/ 146227 h 383200"/>
                <a:gd name="connsiteX85" fmla="*/ 74380 w 405498"/>
                <a:gd name="connsiteY85" fmla="*/ 138393 h 383200"/>
                <a:gd name="connsiteX86" fmla="*/ 93804 w 405498"/>
                <a:gd name="connsiteY86" fmla="*/ 140373 h 383200"/>
                <a:gd name="connsiteX87" fmla="*/ 114523 w 405498"/>
                <a:gd name="connsiteY87" fmla="*/ 171495 h 383200"/>
                <a:gd name="connsiteX88" fmla="*/ 106504 w 405498"/>
                <a:gd name="connsiteY88" fmla="*/ 190731 h 383200"/>
                <a:gd name="connsiteX89" fmla="*/ 102758 w 405498"/>
                <a:gd name="connsiteY89" fmla="*/ 185723 h 383200"/>
                <a:gd name="connsiteX90" fmla="*/ 89983 w 405498"/>
                <a:gd name="connsiteY90" fmla="*/ 183607 h 383200"/>
                <a:gd name="connsiteX91" fmla="*/ 88472 w 405498"/>
                <a:gd name="connsiteY91" fmla="*/ 196475 h 383200"/>
                <a:gd name="connsiteX92" fmla="*/ 91564 w 405498"/>
                <a:gd name="connsiteY92" fmla="*/ 200619 h 383200"/>
                <a:gd name="connsiteX93" fmla="*/ 80898 w 405498"/>
                <a:gd name="connsiteY93" fmla="*/ 205034 h 383200"/>
                <a:gd name="connsiteX94" fmla="*/ 49819 w 405498"/>
                <a:gd name="connsiteY94" fmla="*/ 184228 h 383200"/>
                <a:gd name="connsiteX95" fmla="*/ 57157 w 405498"/>
                <a:gd name="connsiteY95" fmla="*/ 147581 h 383200"/>
                <a:gd name="connsiteX96" fmla="*/ 74380 w 405498"/>
                <a:gd name="connsiteY96" fmla="*/ 138393 h 383200"/>
                <a:gd name="connsiteX97" fmla="*/ 52182 w 405498"/>
                <a:gd name="connsiteY97" fmla="*/ 94243 h 383200"/>
                <a:gd name="connsiteX98" fmla="*/ 17912 w 405498"/>
                <a:gd name="connsiteY98" fmla="*/ 128636 h 383200"/>
                <a:gd name="connsiteX99" fmla="*/ 17912 w 405498"/>
                <a:gd name="connsiteY99" fmla="*/ 331113 h 383200"/>
                <a:gd name="connsiteX100" fmla="*/ 52182 w 405498"/>
                <a:gd name="connsiteY100" fmla="*/ 365464 h 383200"/>
                <a:gd name="connsiteX101" fmla="*/ 353187 w 405498"/>
                <a:gd name="connsiteY101" fmla="*/ 365464 h 383200"/>
                <a:gd name="connsiteX102" fmla="*/ 387586 w 405498"/>
                <a:gd name="connsiteY102" fmla="*/ 331113 h 383200"/>
                <a:gd name="connsiteX103" fmla="*/ 387586 w 405498"/>
                <a:gd name="connsiteY103" fmla="*/ 128636 h 383200"/>
                <a:gd name="connsiteX104" fmla="*/ 353187 w 405498"/>
                <a:gd name="connsiteY104" fmla="*/ 94243 h 383200"/>
                <a:gd name="connsiteX105" fmla="*/ 52182 w 405498"/>
                <a:gd name="connsiteY105" fmla="*/ 76334 h 383200"/>
                <a:gd name="connsiteX106" fmla="*/ 353187 w 405498"/>
                <a:gd name="connsiteY106" fmla="*/ 76334 h 383200"/>
                <a:gd name="connsiteX107" fmla="*/ 405498 w 405498"/>
                <a:gd name="connsiteY107" fmla="*/ 128636 h 383200"/>
                <a:gd name="connsiteX108" fmla="*/ 405498 w 405498"/>
                <a:gd name="connsiteY108" fmla="*/ 331113 h 383200"/>
                <a:gd name="connsiteX109" fmla="*/ 353187 w 405498"/>
                <a:gd name="connsiteY109" fmla="*/ 383200 h 383200"/>
                <a:gd name="connsiteX110" fmla="*/ 52182 w 405498"/>
                <a:gd name="connsiteY110" fmla="*/ 383200 h 383200"/>
                <a:gd name="connsiteX111" fmla="*/ 0 w 405498"/>
                <a:gd name="connsiteY111" fmla="*/ 331113 h 383200"/>
                <a:gd name="connsiteX112" fmla="*/ 0 w 405498"/>
                <a:gd name="connsiteY112" fmla="*/ 128636 h 383200"/>
                <a:gd name="connsiteX113" fmla="*/ 52182 w 405498"/>
                <a:gd name="connsiteY113" fmla="*/ 76334 h 383200"/>
                <a:gd name="connsiteX114" fmla="*/ 56898 w 405498"/>
                <a:gd name="connsiteY114" fmla="*/ 39539 h 383200"/>
                <a:gd name="connsiteX115" fmla="*/ 345152 w 405498"/>
                <a:gd name="connsiteY115" fmla="*/ 39539 h 383200"/>
                <a:gd name="connsiteX116" fmla="*/ 353267 w 405498"/>
                <a:gd name="connsiteY116" fmla="*/ 48561 h 383200"/>
                <a:gd name="connsiteX117" fmla="*/ 345152 w 405498"/>
                <a:gd name="connsiteY117" fmla="*/ 57539 h 383200"/>
                <a:gd name="connsiteX118" fmla="*/ 56898 w 405498"/>
                <a:gd name="connsiteY118" fmla="*/ 57539 h 383200"/>
                <a:gd name="connsiteX119" fmla="*/ 48740 w 405498"/>
                <a:gd name="connsiteY119" fmla="*/ 48561 h 383200"/>
                <a:gd name="connsiteX120" fmla="*/ 56898 w 405498"/>
                <a:gd name="connsiteY120" fmla="*/ 39539 h 383200"/>
                <a:gd name="connsiteX121" fmla="*/ 90049 w 405498"/>
                <a:gd name="connsiteY121" fmla="*/ 0 h 383200"/>
                <a:gd name="connsiteX122" fmla="*/ 312002 w 405498"/>
                <a:gd name="connsiteY122" fmla="*/ 0 h 383200"/>
                <a:gd name="connsiteX123" fmla="*/ 320937 w 405498"/>
                <a:gd name="connsiteY123" fmla="*/ 8978 h 383200"/>
                <a:gd name="connsiteX124" fmla="*/ 312002 w 405498"/>
                <a:gd name="connsiteY124" fmla="*/ 17913 h 383200"/>
                <a:gd name="connsiteX125" fmla="*/ 90049 w 405498"/>
                <a:gd name="connsiteY125" fmla="*/ 17913 h 383200"/>
                <a:gd name="connsiteX126" fmla="*/ 81070 w 405498"/>
                <a:gd name="connsiteY126" fmla="*/ 8978 h 383200"/>
                <a:gd name="connsiteX127" fmla="*/ 90049 w 405498"/>
                <a:gd name="connsiteY127" fmla="*/ 0 h 38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405498" h="383200">
                  <a:moveTo>
                    <a:pt x="157299" y="267235"/>
                  </a:moveTo>
                  <a:cubicBezTo>
                    <a:pt x="143271" y="267235"/>
                    <a:pt x="136278" y="284155"/>
                    <a:pt x="146163" y="294040"/>
                  </a:cubicBezTo>
                  <a:cubicBezTo>
                    <a:pt x="150652" y="298573"/>
                    <a:pt x="157429" y="299911"/>
                    <a:pt x="163299" y="297450"/>
                  </a:cubicBezTo>
                  <a:cubicBezTo>
                    <a:pt x="169170" y="295033"/>
                    <a:pt x="173011" y="289292"/>
                    <a:pt x="173011" y="282947"/>
                  </a:cubicBezTo>
                  <a:cubicBezTo>
                    <a:pt x="173054" y="274227"/>
                    <a:pt x="165975" y="267192"/>
                    <a:pt x="157299" y="267235"/>
                  </a:cubicBezTo>
                  <a:close/>
                  <a:moveTo>
                    <a:pt x="339325" y="250746"/>
                  </a:moveTo>
                  <a:cubicBezTo>
                    <a:pt x="332937" y="250573"/>
                    <a:pt x="327023" y="254285"/>
                    <a:pt x="324476" y="260156"/>
                  </a:cubicBezTo>
                  <a:cubicBezTo>
                    <a:pt x="321886" y="265983"/>
                    <a:pt x="323138" y="272846"/>
                    <a:pt x="327584" y="277422"/>
                  </a:cubicBezTo>
                  <a:cubicBezTo>
                    <a:pt x="332073" y="282040"/>
                    <a:pt x="338893" y="283422"/>
                    <a:pt x="344807" y="281004"/>
                  </a:cubicBezTo>
                  <a:cubicBezTo>
                    <a:pt x="350764" y="278587"/>
                    <a:pt x="354605" y="272760"/>
                    <a:pt x="354562" y="266371"/>
                  </a:cubicBezTo>
                  <a:cubicBezTo>
                    <a:pt x="354519" y="257911"/>
                    <a:pt x="347785" y="251005"/>
                    <a:pt x="339325" y="250746"/>
                  </a:cubicBezTo>
                  <a:close/>
                  <a:moveTo>
                    <a:pt x="150781" y="249861"/>
                  </a:moveTo>
                  <a:cubicBezTo>
                    <a:pt x="157170" y="248598"/>
                    <a:pt x="163925" y="249192"/>
                    <a:pt x="170206" y="251825"/>
                  </a:cubicBezTo>
                  <a:lnTo>
                    <a:pt x="179501" y="259478"/>
                  </a:lnTo>
                  <a:lnTo>
                    <a:pt x="173323" y="265952"/>
                  </a:lnTo>
                  <a:cubicBezTo>
                    <a:pt x="170129" y="269579"/>
                    <a:pt x="170129" y="275019"/>
                    <a:pt x="173323" y="278647"/>
                  </a:cubicBezTo>
                  <a:cubicBezTo>
                    <a:pt x="174963" y="280244"/>
                    <a:pt x="177164" y="281151"/>
                    <a:pt x="179452" y="281108"/>
                  </a:cubicBezTo>
                  <a:cubicBezTo>
                    <a:pt x="181912" y="281065"/>
                    <a:pt x="184242" y="280071"/>
                    <a:pt x="186012" y="278344"/>
                  </a:cubicBezTo>
                  <a:lnTo>
                    <a:pt x="188695" y="275543"/>
                  </a:lnTo>
                  <a:lnTo>
                    <a:pt x="190925" y="282947"/>
                  </a:lnTo>
                  <a:cubicBezTo>
                    <a:pt x="190881" y="301465"/>
                    <a:pt x="175817" y="316486"/>
                    <a:pt x="157299" y="316486"/>
                  </a:cubicBezTo>
                  <a:cubicBezTo>
                    <a:pt x="143659" y="316486"/>
                    <a:pt x="131400" y="308285"/>
                    <a:pt x="126221" y="295680"/>
                  </a:cubicBezTo>
                  <a:cubicBezTo>
                    <a:pt x="120998" y="283119"/>
                    <a:pt x="123890" y="268659"/>
                    <a:pt x="133559" y="259033"/>
                  </a:cubicBezTo>
                  <a:lnTo>
                    <a:pt x="134693" y="258429"/>
                  </a:lnTo>
                  <a:lnTo>
                    <a:pt x="140177" y="265779"/>
                  </a:lnTo>
                  <a:cubicBezTo>
                    <a:pt x="141903" y="268024"/>
                    <a:pt x="144536" y="269320"/>
                    <a:pt x="147341" y="269276"/>
                  </a:cubicBezTo>
                  <a:lnTo>
                    <a:pt x="147341" y="269190"/>
                  </a:lnTo>
                  <a:cubicBezTo>
                    <a:pt x="154765" y="269320"/>
                    <a:pt x="159037" y="260770"/>
                    <a:pt x="154506" y="254897"/>
                  </a:cubicBezTo>
                  <a:lnTo>
                    <a:pt x="150751" y="249877"/>
                  </a:lnTo>
                  <a:close/>
                  <a:moveTo>
                    <a:pt x="332764" y="233388"/>
                  </a:moveTo>
                  <a:cubicBezTo>
                    <a:pt x="339152" y="232120"/>
                    <a:pt x="345908" y="232703"/>
                    <a:pt x="352188" y="235293"/>
                  </a:cubicBezTo>
                  <a:cubicBezTo>
                    <a:pt x="364749" y="240516"/>
                    <a:pt x="372950" y="252774"/>
                    <a:pt x="372950" y="266371"/>
                  </a:cubicBezTo>
                  <a:cubicBezTo>
                    <a:pt x="372950" y="284932"/>
                    <a:pt x="357886" y="299997"/>
                    <a:pt x="339325" y="299997"/>
                  </a:cubicBezTo>
                  <a:cubicBezTo>
                    <a:pt x="325728" y="299997"/>
                    <a:pt x="313469" y="291796"/>
                    <a:pt x="308246" y="279235"/>
                  </a:cubicBezTo>
                  <a:cubicBezTo>
                    <a:pt x="305657" y="272954"/>
                    <a:pt x="305074" y="266199"/>
                    <a:pt x="306342" y="259810"/>
                  </a:cubicBezTo>
                  <a:lnTo>
                    <a:pt x="314630" y="244292"/>
                  </a:lnTo>
                  <a:lnTo>
                    <a:pt x="320582" y="250795"/>
                  </a:lnTo>
                  <a:cubicBezTo>
                    <a:pt x="322265" y="252695"/>
                    <a:pt x="324639" y="253775"/>
                    <a:pt x="327185" y="253775"/>
                  </a:cubicBezTo>
                  <a:cubicBezTo>
                    <a:pt x="329430" y="253775"/>
                    <a:pt x="331631" y="252911"/>
                    <a:pt x="333271" y="251357"/>
                  </a:cubicBezTo>
                  <a:cubicBezTo>
                    <a:pt x="336637" y="247902"/>
                    <a:pt x="336896" y="242461"/>
                    <a:pt x="333832" y="238705"/>
                  </a:cubicBezTo>
                  <a:lnTo>
                    <a:pt x="330213" y="234751"/>
                  </a:lnTo>
                  <a:close/>
                  <a:moveTo>
                    <a:pt x="238275" y="197893"/>
                  </a:moveTo>
                  <a:lnTo>
                    <a:pt x="245949" y="207214"/>
                  </a:lnTo>
                  <a:lnTo>
                    <a:pt x="252310" y="209130"/>
                  </a:lnTo>
                  <a:lnTo>
                    <a:pt x="188695" y="275543"/>
                  </a:lnTo>
                  <a:lnTo>
                    <a:pt x="185292" y="264246"/>
                  </a:lnTo>
                  <a:lnTo>
                    <a:pt x="179501" y="259478"/>
                  </a:lnTo>
                  <a:close/>
                  <a:moveTo>
                    <a:pt x="292331" y="193365"/>
                  </a:moveTo>
                  <a:lnTo>
                    <a:pt x="330213" y="234751"/>
                  </a:lnTo>
                  <a:lnTo>
                    <a:pt x="315541" y="242587"/>
                  </a:lnTo>
                  <a:lnTo>
                    <a:pt x="314630" y="244292"/>
                  </a:lnTo>
                  <a:lnTo>
                    <a:pt x="279988" y="206443"/>
                  </a:lnTo>
                  <a:lnTo>
                    <a:pt x="288363" y="202946"/>
                  </a:lnTo>
                  <a:close/>
                  <a:moveTo>
                    <a:pt x="106504" y="190731"/>
                  </a:moveTo>
                  <a:lnTo>
                    <a:pt x="150751" y="249877"/>
                  </a:lnTo>
                  <a:lnTo>
                    <a:pt x="134693" y="258429"/>
                  </a:lnTo>
                  <a:lnTo>
                    <a:pt x="91564" y="200619"/>
                  </a:lnTo>
                  <a:lnTo>
                    <a:pt x="104638" y="195208"/>
                  </a:lnTo>
                  <a:close/>
                  <a:moveTo>
                    <a:pt x="264650" y="163595"/>
                  </a:moveTo>
                  <a:cubicBezTo>
                    <a:pt x="250578" y="163509"/>
                    <a:pt x="243499" y="180473"/>
                    <a:pt x="253427" y="190401"/>
                  </a:cubicBezTo>
                  <a:cubicBezTo>
                    <a:pt x="257959" y="194933"/>
                    <a:pt x="264736" y="196271"/>
                    <a:pt x="270607" y="193811"/>
                  </a:cubicBezTo>
                  <a:cubicBezTo>
                    <a:pt x="276477" y="191351"/>
                    <a:pt x="280319" y="185566"/>
                    <a:pt x="280276" y="179221"/>
                  </a:cubicBezTo>
                  <a:cubicBezTo>
                    <a:pt x="280232" y="170588"/>
                    <a:pt x="273240" y="163639"/>
                    <a:pt x="264650" y="163595"/>
                  </a:cubicBezTo>
                  <a:close/>
                  <a:moveTo>
                    <a:pt x="80898" y="155783"/>
                  </a:moveTo>
                  <a:cubicBezTo>
                    <a:pt x="66869" y="155783"/>
                    <a:pt x="59877" y="172703"/>
                    <a:pt x="69761" y="182588"/>
                  </a:cubicBezTo>
                  <a:cubicBezTo>
                    <a:pt x="74250" y="187120"/>
                    <a:pt x="81027" y="188459"/>
                    <a:pt x="86898" y="185998"/>
                  </a:cubicBezTo>
                  <a:cubicBezTo>
                    <a:pt x="92768" y="183581"/>
                    <a:pt x="96610" y="177840"/>
                    <a:pt x="96610" y="171495"/>
                  </a:cubicBezTo>
                  <a:cubicBezTo>
                    <a:pt x="96653" y="162775"/>
                    <a:pt x="89574" y="155739"/>
                    <a:pt x="80898" y="155783"/>
                  </a:cubicBezTo>
                  <a:close/>
                  <a:moveTo>
                    <a:pt x="257959" y="146227"/>
                  </a:moveTo>
                  <a:cubicBezTo>
                    <a:pt x="264348" y="144948"/>
                    <a:pt x="271103" y="145531"/>
                    <a:pt x="277384" y="148142"/>
                  </a:cubicBezTo>
                  <a:cubicBezTo>
                    <a:pt x="289988" y="153322"/>
                    <a:pt x="298189" y="165581"/>
                    <a:pt x="298189" y="179221"/>
                  </a:cubicBezTo>
                  <a:lnTo>
                    <a:pt x="292331" y="193365"/>
                  </a:lnTo>
                  <a:lnTo>
                    <a:pt x="289249" y="189997"/>
                  </a:lnTo>
                  <a:cubicBezTo>
                    <a:pt x="285925" y="186370"/>
                    <a:pt x="280228" y="186111"/>
                    <a:pt x="276603" y="189436"/>
                  </a:cubicBezTo>
                  <a:cubicBezTo>
                    <a:pt x="272934" y="192761"/>
                    <a:pt x="272675" y="198461"/>
                    <a:pt x="276042" y="202131"/>
                  </a:cubicBezTo>
                  <a:lnTo>
                    <a:pt x="279988" y="206443"/>
                  </a:lnTo>
                  <a:lnTo>
                    <a:pt x="264650" y="212847"/>
                  </a:lnTo>
                  <a:lnTo>
                    <a:pt x="252310" y="209130"/>
                  </a:lnTo>
                  <a:lnTo>
                    <a:pt x="256491" y="204765"/>
                  </a:lnTo>
                  <a:cubicBezTo>
                    <a:pt x="259900" y="201181"/>
                    <a:pt x="259771" y="195525"/>
                    <a:pt x="256189" y="192113"/>
                  </a:cubicBezTo>
                  <a:cubicBezTo>
                    <a:pt x="252650" y="188702"/>
                    <a:pt x="246953" y="188832"/>
                    <a:pt x="243543" y="192372"/>
                  </a:cubicBezTo>
                  <a:lnTo>
                    <a:pt x="238275" y="197893"/>
                  </a:lnTo>
                  <a:lnTo>
                    <a:pt x="233528" y="192128"/>
                  </a:lnTo>
                  <a:cubicBezTo>
                    <a:pt x="228262" y="179567"/>
                    <a:pt x="231111" y="165106"/>
                    <a:pt x="240737" y="155480"/>
                  </a:cubicBezTo>
                  <a:cubicBezTo>
                    <a:pt x="245550" y="150646"/>
                    <a:pt x="251571" y="147505"/>
                    <a:pt x="257959" y="146227"/>
                  </a:cubicBezTo>
                  <a:close/>
                  <a:moveTo>
                    <a:pt x="74380" y="138393"/>
                  </a:moveTo>
                  <a:cubicBezTo>
                    <a:pt x="80768" y="137136"/>
                    <a:pt x="87524" y="137740"/>
                    <a:pt x="93804" y="140373"/>
                  </a:cubicBezTo>
                  <a:cubicBezTo>
                    <a:pt x="106365" y="145596"/>
                    <a:pt x="114566" y="157898"/>
                    <a:pt x="114523" y="171495"/>
                  </a:cubicBezTo>
                  <a:lnTo>
                    <a:pt x="106504" y="190731"/>
                  </a:lnTo>
                  <a:lnTo>
                    <a:pt x="102758" y="185723"/>
                  </a:lnTo>
                  <a:cubicBezTo>
                    <a:pt x="99866" y="181491"/>
                    <a:pt x="94083" y="180541"/>
                    <a:pt x="89983" y="183607"/>
                  </a:cubicBezTo>
                  <a:cubicBezTo>
                    <a:pt x="85926" y="186673"/>
                    <a:pt x="85235" y="192545"/>
                    <a:pt x="88472" y="196475"/>
                  </a:cubicBezTo>
                  <a:lnTo>
                    <a:pt x="91564" y="200619"/>
                  </a:lnTo>
                  <a:lnTo>
                    <a:pt x="80898" y="205034"/>
                  </a:lnTo>
                  <a:cubicBezTo>
                    <a:pt x="67301" y="205034"/>
                    <a:pt x="54999" y="196833"/>
                    <a:pt x="49819" y="184228"/>
                  </a:cubicBezTo>
                  <a:cubicBezTo>
                    <a:pt x="44596" y="171667"/>
                    <a:pt x="47488" y="157207"/>
                    <a:pt x="57157" y="147581"/>
                  </a:cubicBezTo>
                  <a:cubicBezTo>
                    <a:pt x="61970" y="142768"/>
                    <a:pt x="67992" y="139650"/>
                    <a:pt x="74380" y="138393"/>
                  </a:cubicBezTo>
                  <a:close/>
                  <a:moveTo>
                    <a:pt x="52182" y="94243"/>
                  </a:moveTo>
                  <a:cubicBezTo>
                    <a:pt x="33234" y="94286"/>
                    <a:pt x="17912" y="109692"/>
                    <a:pt x="17912" y="128636"/>
                  </a:cubicBezTo>
                  <a:lnTo>
                    <a:pt x="17912" y="331113"/>
                  </a:lnTo>
                  <a:cubicBezTo>
                    <a:pt x="17912" y="350058"/>
                    <a:pt x="33234" y="365421"/>
                    <a:pt x="52182" y="365464"/>
                  </a:cubicBezTo>
                  <a:lnTo>
                    <a:pt x="353187" y="365464"/>
                  </a:lnTo>
                  <a:cubicBezTo>
                    <a:pt x="372178" y="365464"/>
                    <a:pt x="387586" y="350101"/>
                    <a:pt x="387586" y="331113"/>
                  </a:cubicBezTo>
                  <a:lnTo>
                    <a:pt x="387586" y="128636"/>
                  </a:lnTo>
                  <a:cubicBezTo>
                    <a:pt x="387586" y="109649"/>
                    <a:pt x="372178" y="94243"/>
                    <a:pt x="353187" y="94243"/>
                  </a:cubicBezTo>
                  <a:close/>
                  <a:moveTo>
                    <a:pt x="52182" y="76334"/>
                  </a:moveTo>
                  <a:lnTo>
                    <a:pt x="353187" y="76334"/>
                  </a:lnTo>
                  <a:cubicBezTo>
                    <a:pt x="382062" y="76334"/>
                    <a:pt x="405498" y="99766"/>
                    <a:pt x="405498" y="128636"/>
                  </a:cubicBezTo>
                  <a:lnTo>
                    <a:pt x="405498" y="331113"/>
                  </a:lnTo>
                  <a:cubicBezTo>
                    <a:pt x="405369" y="359897"/>
                    <a:pt x="382019" y="383200"/>
                    <a:pt x="353187" y="383200"/>
                  </a:cubicBezTo>
                  <a:lnTo>
                    <a:pt x="52182" y="383200"/>
                  </a:lnTo>
                  <a:cubicBezTo>
                    <a:pt x="23436" y="383157"/>
                    <a:pt x="86" y="359854"/>
                    <a:pt x="0" y="331113"/>
                  </a:cubicBezTo>
                  <a:lnTo>
                    <a:pt x="0" y="128636"/>
                  </a:lnTo>
                  <a:cubicBezTo>
                    <a:pt x="0" y="99810"/>
                    <a:pt x="23350" y="76377"/>
                    <a:pt x="52182" y="76334"/>
                  </a:cubicBezTo>
                  <a:close/>
                  <a:moveTo>
                    <a:pt x="56898" y="39539"/>
                  </a:moveTo>
                  <a:lnTo>
                    <a:pt x="345152" y="39539"/>
                  </a:lnTo>
                  <a:cubicBezTo>
                    <a:pt x="349771" y="40014"/>
                    <a:pt x="353267" y="43899"/>
                    <a:pt x="353267" y="48561"/>
                  </a:cubicBezTo>
                  <a:cubicBezTo>
                    <a:pt x="353267" y="53179"/>
                    <a:pt x="349771" y="57064"/>
                    <a:pt x="345152" y="57539"/>
                  </a:cubicBezTo>
                  <a:lnTo>
                    <a:pt x="56898" y="57539"/>
                  </a:lnTo>
                  <a:cubicBezTo>
                    <a:pt x="52280" y="57064"/>
                    <a:pt x="48740" y="53179"/>
                    <a:pt x="48740" y="48561"/>
                  </a:cubicBezTo>
                  <a:cubicBezTo>
                    <a:pt x="48740" y="43899"/>
                    <a:pt x="52280" y="40014"/>
                    <a:pt x="56898" y="39539"/>
                  </a:cubicBezTo>
                  <a:close/>
                  <a:moveTo>
                    <a:pt x="90049" y="0"/>
                  </a:moveTo>
                  <a:lnTo>
                    <a:pt x="312002" y="0"/>
                  </a:lnTo>
                  <a:cubicBezTo>
                    <a:pt x="316922" y="0"/>
                    <a:pt x="320937" y="4014"/>
                    <a:pt x="320937" y="8978"/>
                  </a:cubicBezTo>
                  <a:cubicBezTo>
                    <a:pt x="320937" y="13942"/>
                    <a:pt x="316922" y="17913"/>
                    <a:pt x="312002" y="17913"/>
                  </a:cubicBezTo>
                  <a:lnTo>
                    <a:pt x="90049" y="17913"/>
                  </a:lnTo>
                  <a:cubicBezTo>
                    <a:pt x="85085" y="17913"/>
                    <a:pt x="81070" y="13942"/>
                    <a:pt x="81070" y="8978"/>
                  </a:cubicBezTo>
                  <a:cubicBezTo>
                    <a:pt x="81070" y="4014"/>
                    <a:pt x="85085" y="0"/>
                    <a:pt x="90049" y="0"/>
                  </a:cubicBezTo>
                  <a:close/>
                </a:path>
              </a:pathLst>
            </a:custGeom>
            <a:solidFill>
              <a:srgbClr val="00D0C7"/>
            </a:solidFill>
            <a:ln>
              <a:noFill/>
            </a:ln>
          </p:spPr>
        </p:sp>
        <p:sp>
          <p:nvSpPr>
            <p:cNvPr id="18" name="文本框 17"/>
            <p:cNvSpPr txBox="1"/>
            <p:nvPr/>
          </p:nvSpPr>
          <p:spPr>
            <a:xfrm>
              <a:off x="10351" y="2777"/>
              <a:ext cx="7222" cy="1307"/>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训练一个基于 LSTM 的单层 Seq2Seq 摘要模型，该模型具有通过使用 `-copy_attn` 选项激活的复制机制</a:t>
              </a:r>
            </a:p>
          </p:txBody>
        </p:sp>
        <p:sp>
          <p:nvSpPr>
            <p:cNvPr id="19" name="文本框 18"/>
            <p:cNvSpPr txBox="1"/>
            <p:nvPr/>
          </p:nvSpPr>
          <p:spPr>
            <a:xfrm>
              <a:off x="10351" y="2367"/>
              <a:ext cx="3854" cy="580"/>
            </a:xfrm>
            <a:prstGeom prst="rect">
              <a:avLst/>
            </a:prstGeom>
            <a:noFill/>
          </p:spPr>
          <p:txBody>
            <a:bodyPr wrap="square" rtlCol="0">
              <a:spAutoFit/>
            </a:bodyPr>
            <a:lstStyle/>
            <a:p>
              <a:pPr algn="l"/>
              <a:r>
                <a:rPr lang="en-US" altLang="zh-CN" b="1">
                  <a:solidFill>
                    <a:srgbClr val="00D0C7"/>
                  </a:solidFill>
                  <a:latin typeface="汉仪正圆 55简" panose="00020600040101010101" charset="-122"/>
                  <a:ea typeface="汉仪正圆 55简" panose="00020600040101010101" charset="-122"/>
                </a:rPr>
                <a:t>2.</a:t>
              </a:r>
            </a:p>
          </p:txBody>
        </p:sp>
      </p:grpSp>
      <p:grpSp>
        <p:nvGrpSpPr>
          <p:cNvPr id="20" name="组合 11"/>
          <p:cNvGrpSpPr/>
          <p:nvPr/>
        </p:nvGrpSpPr>
        <p:grpSpPr>
          <a:xfrm>
            <a:off x="5981700" y="4725035"/>
            <a:ext cx="5304155" cy="736600"/>
            <a:chOff x="9220" y="2367"/>
            <a:chExt cx="8353" cy="1160"/>
          </a:xfrm>
        </p:grpSpPr>
        <p:sp>
          <p:nvSpPr>
            <p:cNvPr id="21" name="iconfont-11117-5304720"/>
            <p:cNvSpPr>
              <a:spLocks noChangeAspect="1"/>
            </p:cNvSpPr>
            <p:nvPr/>
          </p:nvSpPr>
          <p:spPr bwMode="auto">
            <a:xfrm>
              <a:off x="9220" y="2836"/>
              <a:ext cx="811" cy="691"/>
            </a:xfrm>
            <a:custGeom>
              <a:avLst/>
              <a:gdLst>
                <a:gd name="connsiteX0" fmla="*/ 238084 w 457196"/>
                <a:gd name="connsiteY0" fmla="*/ 370546 h 389584"/>
                <a:gd name="connsiteX1" fmla="*/ 313333 w 457196"/>
                <a:gd name="connsiteY1" fmla="*/ 370546 h 389584"/>
                <a:gd name="connsiteX2" fmla="*/ 322870 w 457196"/>
                <a:gd name="connsiteY2" fmla="*/ 380044 h 389584"/>
                <a:gd name="connsiteX3" fmla="*/ 313333 w 457196"/>
                <a:gd name="connsiteY3" fmla="*/ 389584 h 389584"/>
                <a:gd name="connsiteX4" fmla="*/ 228554 w 457196"/>
                <a:gd name="connsiteY4" fmla="*/ 389584 h 389584"/>
                <a:gd name="connsiteX5" fmla="*/ 238084 w 457196"/>
                <a:gd name="connsiteY5" fmla="*/ 380044 h 389584"/>
                <a:gd name="connsiteX6" fmla="*/ 142875 w 457196"/>
                <a:gd name="connsiteY6" fmla="*/ 370546 h 389584"/>
                <a:gd name="connsiteX7" fmla="*/ 219023 w 457196"/>
                <a:gd name="connsiteY7" fmla="*/ 370546 h 389584"/>
                <a:gd name="connsiteX8" fmla="*/ 219023 w 457196"/>
                <a:gd name="connsiteY8" fmla="*/ 380044 h 389584"/>
                <a:gd name="connsiteX9" fmla="*/ 228554 w 457196"/>
                <a:gd name="connsiteY9" fmla="*/ 389584 h 389584"/>
                <a:gd name="connsiteX10" fmla="*/ 142875 w 457196"/>
                <a:gd name="connsiteY10" fmla="*/ 389584 h 389584"/>
                <a:gd name="connsiteX11" fmla="*/ 133338 w 457196"/>
                <a:gd name="connsiteY11" fmla="*/ 380044 h 389584"/>
                <a:gd name="connsiteX12" fmla="*/ 142875 w 457196"/>
                <a:gd name="connsiteY12" fmla="*/ 370546 h 389584"/>
                <a:gd name="connsiteX13" fmla="*/ 219023 w 457196"/>
                <a:gd name="connsiteY13" fmla="*/ 313340 h 389584"/>
                <a:gd name="connsiteX14" fmla="*/ 238084 w 457196"/>
                <a:gd name="connsiteY14" fmla="*/ 313340 h 389584"/>
                <a:gd name="connsiteX15" fmla="*/ 238084 w 457196"/>
                <a:gd name="connsiteY15" fmla="*/ 370546 h 389584"/>
                <a:gd name="connsiteX16" fmla="*/ 219023 w 457196"/>
                <a:gd name="connsiteY16" fmla="*/ 370546 h 389584"/>
                <a:gd name="connsiteX17" fmla="*/ 215206 w 457196"/>
                <a:gd name="connsiteY17" fmla="*/ 233479 h 389584"/>
                <a:gd name="connsiteX18" fmla="*/ 228554 w 457196"/>
                <a:gd name="connsiteY18" fmla="*/ 236196 h 389584"/>
                <a:gd name="connsiteX19" fmla="*/ 240946 w 457196"/>
                <a:gd name="connsiteY19" fmla="*/ 233673 h 389584"/>
                <a:gd name="connsiteX20" fmla="*/ 250482 w 457196"/>
                <a:gd name="connsiteY20" fmla="*/ 247601 h 389584"/>
                <a:gd name="connsiteX21" fmla="*/ 258077 w 457196"/>
                <a:gd name="connsiteY21" fmla="*/ 251391 h 389584"/>
                <a:gd name="connsiteX22" fmla="*/ 198091 w 457196"/>
                <a:gd name="connsiteY22" fmla="*/ 251391 h 389584"/>
                <a:gd name="connsiteX23" fmla="*/ 205687 w 457196"/>
                <a:gd name="connsiteY23" fmla="*/ 246653 h 389584"/>
                <a:gd name="connsiteX24" fmla="*/ 263631 w 457196"/>
                <a:gd name="connsiteY24" fmla="*/ 232362 h 389584"/>
                <a:gd name="connsiteX25" fmla="*/ 287613 w 457196"/>
                <a:gd name="connsiteY25" fmla="*/ 232362 h 389584"/>
                <a:gd name="connsiteX26" fmla="*/ 297155 w 457196"/>
                <a:gd name="connsiteY26" fmla="*/ 241855 h 389584"/>
                <a:gd name="connsiteX27" fmla="*/ 287613 w 457196"/>
                <a:gd name="connsiteY27" fmla="*/ 251391 h 389584"/>
                <a:gd name="connsiteX28" fmla="*/ 258077 w 457196"/>
                <a:gd name="connsiteY28" fmla="*/ 251391 h 389584"/>
                <a:gd name="connsiteX29" fmla="*/ 263817 w 457196"/>
                <a:gd name="connsiteY29" fmla="*/ 248549 h 389584"/>
                <a:gd name="connsiteX30" fmla="*/ 265716 w 457196"/>
                <a:gd name="connsiteY30" fmla="*/ 235239 h 389584"/>
                <a:gd name="connsiteX31" fmla="*/ 240048 w 457196"/>
                <a:gd name="connsiteY31" fmla="*/ 232362 h 389584"/>
                <a:gd name="connsiteX32" fmla="*/ 247388 w 457196"/>
                <a:gd name="connsiteY32" fmla="*/ 232362 h 389584"/>
                <a:gd name="connsiteX33" fmla="*/ 240946 w 457196"/>
                <a:gd name="connsiteY33" fmla="*/ 233673 h 389584"/>
                <a:gd name="connsiteX34" fmla="*/ 209720 w 457196"/>
                <a:gd name="connsiteY34" fmla="*/ 232362 h 389584"/>
                <a:gd name="connsiteX35" fmla="*/ 216013 w 457196"/>
                <a:gd name="connsiteY35" fmla="*/ 232362 h 389584"/>
                <a:gd name="connsiteX36" fmla="*/ 215206 w 457196"/>
                <a:gd name="connsiteY36" fmla="*/ 233479 h 389584"/>
                <a:gd name="connsiteX37" fmla="*/ 171381 w 457196"/>
                <a:gd name="connsiteY37" fmla="*/ 232362 h 389584"/>
                <a:gd name="connsiteX38" fmla="*/ 192275 w 457196"/>
                <a:gd name="connsiteY38" fmla="*/ 232362 h 389584"/>
                <a:gd name="connsiteX39" fmla="*/ 189504 w 457196"/>
                <a:gd name="connsiteY39" fmla="*/ 236187 h 389584"/>
                <a:gd name="connsiteX40" fmla="*/ 192352 w 457196"/>
                <a:gd name="connsiteY40" fmla="*/ 249496 h 389584"/>
                <a:gd name="connsiteX41" fmla="*/ 198091 w 457196"/>
                <a:gd name="connsiteY41" fmla="*/ 251391 h 389584"/>
                <a:gd name="connsiteX42" fmla="*/ 171381 w 457196"/>
                <a:gd name="connsiteY42" fmla="*/ 251391 h 389584"/>
                <a:gd name="connsiteX43" fmla="*/ 161839 w 457196"/>
                <a:gd name="connsiteY43" fmla="*/ 241855 h 389584"/>
                <a:gd name="connsiteX44" fmla="*/ 171381 w 457196"/>
                <a:gd name="connsiteY44" fmla="*/ 232362 h 389584"/>
                <a:gd name="connsiteX45" fmla="*/ 261544 w 457196"/>
                <a:gd name="connsiteY45" fmla="*/ 229480 h 389584"/>
                <a:gd name="connsiteX46" fmla="*/ 263631 w 457196"/>
                <a:gd name="connsiteY46" fmla="*/ 232362 h 389584"/>
                <a:gd name="connsiteX47" fmla="*/ 247388 w 457196"/>
                <a:gd name="connsiteY47" fmla="*/ 232362 h 389584"/>
                <a:gd name="connsiteX48" fmla="*/ 194517 w 457196"/>
                <a:gd name="connsiteY48" fmla="*/ 229266 h 389584"/>
                <a:gd name="connsiteX49" fmla="*/ 209720 w 457196"/>
                <a:gd name="connsiteY49" fmla="*/ 232362 h 389584"/>
                <a:gd name="connsiteX50" fmla="*/ 192275 w 457196"/>
                <a:gd name="connsiteY50" fmla="*/ 232362 h 389584"/>
                <a:gd name="connsiteX51" fmla="*/ 228579 w 457196"/>
                <a:gd name="connsiteY51" fmla="*/ 123788 h 389584"/>
                <a:gd name="connsiteX52" fmla="*/ 211447 w 457196"/>
                <a:gd name="connsiteY52" fmla="*/ 140926 h 389584"/>
                <a:gd name="connsiteX53" fmla="*/ 228579 w 457196"/>
                <a:gd name="connsiteY53" fmla="*/ 158064 h 389584"/>
                <a:gd name="connsiteX54" fmla="*/ 245711 w 457196"/>
                <a:gd name="connsiteY54" fmla="*/ 140926 h 389584"/>
                <a:gd name="connsiteX55" fmla="*/ 228579 w 457196"/>
                <a:gd name="connsiteY55" fmla="*/ 123788 h 389584"/>
                <a:gd name="connsiteX56" fmla="*/ 228579 w 457196"/>
                <a:gd name="connsiteY56" fmla="*/ 103757 h 389584"/>
                <a:gd name="connsiteX57" fmla="*/ 265734 w 457196"/>
                <a:gd name="connsiteY57" fmla="*/ 140926 h 389584"/>
                <a:gd name="connsiteX58" fmla="*/ 228579 w 457196"/>
                <a:gd name="connsiteY58" fmla="*/ 178095 h 389584"/>
                <a:gd name="connsiteX59" fmla="*/ 191423 w 457196"/>
                <a:gd name="connsiteY59" fmla="*/ 140926 h 389584"/>
                <a:gd name="connsiteX60" fmla="*/ 228579 w 457196"/>
                <a:gd name="connsiteY60" fmla="*/ 103757 h 389584"/>
                <a:gd name="connsiteX61" fmla="*/ 228547 w 457196"/>
                <a:gd name="connsiteY61" fmla="*/ 76157 h 389584"/>
                <a:gd name="connsiteX62" fmla="*/ 222848 w 457196"/>
                <a:gd name="connsiteY62" fmla="*/ 81896 h 389584"/>
                <a:gd name="connsiteX63" fmla="*/ 228547 w 457196"/>
                <a:gd name="connsiteY63" fmla="*/ 87591 h 389584"/>
                <a:gd name="connsiteX64" fmla="*/ 234247 w 457196"/>
                <a:gd name="connsiteY64" fmla="*/ 81896 h 389584"/>
                <a:gd name="connsiteX65" fmla="*/ 228547 w 457196"/>
                <a:gd name="connsiteY65" fmla="*/ 76157 h 389584"/>
                <a:gd name="connsiteX66" fmla="*/ 228547 w 457196"/>
                <a:gd name="connsiteY66" fmla="*/ 67613 h 389584"/>
                <a:gd name="connsiteX67" fmla="*/ 242839 w 457196"/>
                <a:gd name="connsiteY67" fmla="*/ 81896 h 389584"/>
                <a:gd name="connsiteX68" fmla="*/ 228547 w 457196"/>
                <a:gd name="connsiteY68" fmla="*/ 96178 h 389584"/>
                <a:gd name="connsiteX69" fmla="*/ 214256 w 457196"/>
                <a:gd name="connsiteY69" fmla="*/ 81896 h 389584"/>
                <a:gd name="connsiteX70" fmla="*/ 228547 w 457196"/>
                <a:gd name="connsiteY70" fmla="*/ 67613 h 389584"/>
                <a:gd name="connsiteX71" fmla="*/ 228554 w 457196"/>
                <a:gd name="connsiteY71" fmla="*/ 65692 h 389584"/>
                <a:gd name="connsiteX72" fmla="*/ 153316 w 457196"/>
                <a:gd name="connsiteY72" fmla="*/ 140930 h 389584"/>
                <a:gd name="connsiteX73" fmla="*/ 228554 w 457196"/>
                <a:gd name="connsiteY73" fmla="*/ 216211 h 389584"/>
                <a:gd name="connsiteX74" fmla="*/ 303834 w 457196"/>
                <a:gd name="connsiteY74" fmla="*/ 140930 h 389584"/>
                <a:gd name="connsiteX75" fmla="*/ 228554 w 457196"/>
                <a:gd name="connsiteY75" fmla="*/ 65692 h 389584"/>
                <a:gd name="connsiteX76" fmla="*/ 228554 w 457196"/>
                <a:gd name="connsiteY76" fmla="*/ 47563 h 389584"/>
                <a:gd name="connsiteX77" fmla="*/ 322870 w 457196"/>
                <a:gd name="connsiteY77" fmla="*/ 141879 h 389584"/>
                <a:gd name="connsiteX78" fmla="*/ 265398 w 457196"/>
                <a:gd name="connsiteY78" fmla="*/ 228695 h 389584"/>
                <a:gd name="connsiteX79" fmla="*/ 261544 w 457196"/>
                <a:gd name="connsiteY79" fmla="*/ 229480 h 389584"/>
                <a:gd name="connsiteX80" fmla="*/ 253330 w 457196"/>
                <a:gd name="connsiteY80" fmla="*/ 218140 h 389584"/>
                <a:gd name="connsiteX81" fmla="*/ 239995 w 457196"/>
                <a:gd name="connsiteY81" fmla="*/ 216245 h 389584"/>
                <a:gd name="connsiteX82" fmla="*/ 238097 w 457196"/>
                <a:gd name="connsiteY82" fmla="*/ 229511 h 389584"/>
                <a:gd name="connsiteX83" fmla="*/ 240048 w 457196"/>
                <a:gd name="connsiteY83" fmla="*/ 232362 h 389584"/>
                <a:gd name="connsiteX84" fmla="*/ 216013 w 457196"/>
                <a:gd name="connsiteY84" fmla="*/ 232362 h 389584"/>
                <a:gd name="connsiteX85" fmla="*/ 218072 w 457196"/>
                <a:gd name="connsiteY85" fmla="*/ 229511 h 389584"/>
                <a:gd name="connsiteX86" fmla="*/ 215224 w 457196"/>
                <a:gd name="connsiteY86" fmla="*/ 216245 h 389584"/>
                <a:gd name="connsiteX87" fmla="*/ 201889 w 457196"/>
                <a:gd name="connsiteY87" fmla="*/ 219088 h 389584"/>
                <a:gd name="connsiteX88" fmla="*/ 194517 w 457196"/>
                <a:gd name="connsiteY88" fmla="*/ 229266 h 389584"/>
                <a:gd name="connsiteX89" fmla="*/ 191709 w 457196"/>
                <a:gd name="connsiteY89" fmla="*/ 228695 h 389584"/>
                <a:gd name="connsiteX90" fmla="*/ 134237 w 457196"/>
                <a:gd name="connsiteY90" fmla="*/ 141879 h 389584"/>
                <a:gd name="connsiteX91" fmla="*/ 228554 w 457196"/>
                <a:gd name="connsiteY91" fmla="*/ 47563 h 389584"/>
                <a:gd name="connsiteX92" fmla="*/ 19033 w 457196"/>
                <a:gd name="connsiteY92" fmla="*/ 19031 h 389584"/>
                <a:gd name="connsiteX93" fmla="*/ 19033 w 457196"/>
                <a:gd name="connsiteY93" fmla="*/ 294266 h 389584"/>
                <a:gd name="connsiteX94" fmla="*/ 438119 w 457196"/>
                <a:gd name="connsiteY94" fmla="*/ 294266 h 389584"/>
                <a:gd name="connsiteX95" fmla="*/ 438119 w 457196"/>
                <a:gd name="connsiteY95" fmla="*/ 19031 h 389584"/>
                <a:gd name="connsiteX96" fmla="*/ 9495 w 457196"/>
                <a:gd name="connsiteY96" fmla="*/ 0 h 389584"/>
                <a:gd name="connsiteX97" fmla="*/ 447658 w 457196"/>
                <a:gd name="connsiteY97" fmla="*/ 0 h 389584"/>
                <a:gd name="connsiteX98" fmla="*/ 457196 w 457196"/>
                <a:gd name="connsiteY98" fmla="*/ 9537 h 389584"/>
                <a:gd name="connsiteX99" fmla="*/ 457196 w 457196"/>
                <a:gd name="connsiteY99" fmla="*/ 303803 h 389584"/>
                <a:gd name="connsiteX100" fmla="*/ 447658 w 457196"/>
                <a:gd name="connsiteY100" fmla="*/ 313340 h 389584"/>
                <a:gd name="connsiteX101" fmla="*/ 238084 w 457196"/>
                <a:gd name="connsiteY101" fmla="*/ 313340 h 389584"/>
                <a:gd name="connsiteX102" fmla="*/ 238084 w 457196"/>
                <a:gd name="connsiteY102" fmla="*/ 306697 h 389584"/>
                <a:gd name="connsiteX103" fmla="*/ 228554 w 457196"/>
                <a:gd name="connsiteY103" fmla="*/ 297156 h 389584"/>
                <a:gd name="connsiteX104" fmla="*/ 219023 w 457196"/>
                <a:gd name="connsiteY104" fmla="*/ 306697 h 389584"/>
                <a:gd name="connsiteX105" fmla="*/ 219023 w 457196"/>
                <a:gd name="connsiteY105" fmla="*/ 313340 h 389584"/>
                <a:gd name="connsiteX106" fmla="*/ 9495 w 457196"/>
                <a:gd name="connsiteY106" fmla="*/ 313340 h 389584"/>
                <a:gd name="connsiteX107" fmla="*/ 0 w 457196"/>
                <a:gd name="connsiteY107" fmla="*/ 303803 h 389584"/>
                <a:gd name="connsiteX108" fmla="*/ 0 w 457196"/>
                <a:gd name="connsiteY108" fmla="*/ 9537 h 389584"/>
                <a:gd name="connsiteX109" fmla="*/ 9495 w 457196"/>
                <a:gd name="connsiteY109" fmla="*/ 0 h 38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457196" h="389584">
                  <a:moveTo>
                    <a:pt x="238084" y="370546"/>
                  </a:moveTo>
                  <a:lnTo>
                    <a:pt x="313333" y="370546"/>
                  </a:lnTo>
                  <a:cubicBezTo>
                    <a:pt x="319073" y="370546"/>
                    <a:pt x="322870" y="375295"/>
                    <a:pt x="322870" y="380044"/>
                  </a:cubicBezTo>
                  <a:cubicBezTo>
                    <a:pt x="322870" y="384836"/>
                    <a:pt x="319073" y="389584"/>
                    <a:pt x="313333" y="389584"/>
                  </a:cubicBezTo>
                  <a:lnTo>
                    <a:pt x="228554" y="389584"/>
                  </a:lnTo>
                  <a:cubicBezTo>
                    <a:pt x="234246" y="389584"/>
                    <a:pt x="238084" y="384835"/>
                    <a:pt x="238084" y="380044"/>
                  </a:cubicBezTo>
                  <a:close/>
                  <a:moveTo>
                    <a:pt x="142875" y="370546"/>
                  </a:moveTo>
                  <a:lnTo>
                    <a:pt x="219023" y="370546"/>
                  </a:lnTo>
                  <a:lnTo>
                    <a:pt x="219023" y="380044"/>
                  </a:lnTo>
                  <a:cubicBezTo>
                    <a:pt x="219023" y="384835"/>
                    <a:pt x="222861" y="389584"/>
                    <a:pt x="228554" y="389584"/>
                  </a:cubicBezTo>
                  <a:lnTo>
                    <a:pt x="142875" y="389584"/>
                  </a:lnTo>
                  <a:cubicBezTo>
                    <a:pt x="137135" y="389584"/>
                    <a:pt x="133338" y="384836"/>
                    <a:pt x="133338" y="380044"/>
                  </a:cubicBezTo>
                  <a:cubicBezTo>
                    <a:pt x="133338" y="375295"/>
                    <a:pt x="138128" y="370546"/>
                    <a:pt x="142875" y="370546"/>
                  </a:cubicBezTo>
                  <a:close/>
                  <a:moveTo>
                    <a:pt x="219023" y="313340"/>
                  </a:moveTo>
                  <a:lnTo>
                    <a:pt x="238084" y="313340"/>
                  </a:lnTo>
                  <a:lnTo>
                    <a:pt x="238084" y="370546"/>
                  </a:lnTo>
                  <a:lnTo>
                    <a:pt x="219023" y="370546"/>
                  </a:lnTo>
                  <a:close/>
                  <a:moveTo>
                    <a:pt x="215206" y="233479"/>
                  </a:moveTo>
                  <a:lnTo>
                    <a:pt x="228554" y="236196"/>
                  </a:lnTo>
                  <a:lnTo>
                    <a:pt x="240946" y="233673"/>
                  </a:lnTo>
                  <a:lnTo>
                    <a:pt x="250482" y="247601"/>
                  </a:lnTo>
                  <a:cubicBezTo>
                    <a:pt x="252381" y="250444"/>
                    <a:pt x="255229" y="251391"/>
                    <a:pt x="258077" y="251391"/>
                  </a:cubicBezTo>
                  <a:lnTo>
                    <a:pt x="198091" y="251391"/>
                  </a:lnTo>
                  <a:cubicBezTo>
                    <a:pt x="200940" y="251391"/>
                    <a:pt x="203788" y="249496"/>
                    <a:pt x="205687" y="246653"/>
                  </a:cubicBezTo>
                  <a:close/>
                  <a:moveTo>
                    <a:pt x="263631" y="232362"/>
                  </a:moveTo>
                  <a:lnTo>
                    <a:pt x="287613" y="232362"/>
                  </a:lnTo>
                  <a:cubicBezTo>
                    <a:pt x="293356" y="232362"/>
                    <a:pt x="297155" y="237108"/>
                    <a:pt x="297155" y="241855"/>
                  </a:cubicBezTo>
                  <a:cubicBezTo>
                    <a:pt x="297155" y="246645"/>
                    <a:pt x="292406" y="251391"/>
                    <a:pt x="287613" y="251391"/>
                  </a:cubicBezTo>
                  <a:lnTo>
                    <a:pt x="258077" y="251391"/>
                  </a:lnTo>
                  <a:cubicBezTo>
                    <a:pt x="260926" y="251391"/>
                    <a:pt x="262868" y="250444"/>
                    <a:pt x="263817" y="248549"/>
                  </a:cubicBezTo>
                  <a:cubicBezTo>
                    <a:pt x="267615" y="245706"/>
                    <a:pt x="268564" y="239977"/>
                    <a:pt x="265716" y="235239"/>
                  </a:cubicBezTo>
                  <a:close/>
                  <a:moveTo>
                    <a:pt x="240048" y="232362"/>
                  </a:moveTo>
                  <a:lnTo>
                    <a:pt x="247388" y="232362"/>
                  </a:lnTo>
                  <a:lnTo>
                    <a:pt x="240946" y="233673"/>
                  </a:lnTo>
                  <a:close/>
                  <a:moveTo>
                    <a:pt x="209720" y="232362"/>
                  </a:moveTo>
                  <a:lnTo>
                    <a:pt x="216013" y="232362"/>
                  </a:lnTo>
                  <a:lnTo>
                    <a:pt x="215206" y="233479"/>
                  </a:lnTo>
                  <a:close/>
                  <a:moveTo>
                    <a:pt x="171381" y="232362"/>
                  </a:moveTo>
                  <a:lnTo>
                    <a:pt x="192275" y="232362"/>
                  </a:lnTo>
                  <a:lnTo>
                    <a:pt x="189504" y="236187"/>
                  </a:lnTo>
                  <a:cubicBezTo>
                    <a:pt x="186655" y="239977"/>
                    <a:pt x="187605" y="246653"/>
                    <a:pt x="192352" y="249496"/>
                  </a:cubicBezTo>
                  <a:cubicBezTo>
                    <a:pt x="194294" y="250444"/>
                    <a:pt x="196193" y="251391"/>
                    <a:pt x="198091" y="251391"/>
                  </a:cubicBezTo>
                  <a:lnTo>
                    <a:pt x="171381" y="251391"/>
                  </a:lnTo>
                  <a:cubicBezTo>
                    <a:pt x="165681" y="251391"/>
                    <a:pt x="161839" y="246645"/>
                    <a:pt x="161839" y="241855"/>
                  </a:cubicBezTo>
                  <a:cubicBezTo>
                    <a:pt x="161839" y="237108"/>
                    <a:pt x="166631" y="232362"/>
                    <a:pt x="171381" y="232362"/>
                  </a:cubicBezTo>
                  <a:close/>
                  <a:moveTo>
                    <a:pt x="261544" y="229480"/>
                  </a:moveTo>
                  <a:lnTo>
                    <a:pt x="263631" y="232362"/>
                  </a:lnTo>
                  <a:lnTo>
                    <a:pt x="247388" y="232362"/>
                  </a:lnTo>
                  <a:close/>
                  <a:moveTo>
                    <a:pt x="194517" y="229266"/>
                  </a:moveTo>
                  <a:lnTo>
                    <a:pt x="209720" y="232362"/>
                  </a:lnTo>
                  <a:lnTo>
                    <a:pt x="192275" y="232362"/>
                  </a:lnTo>
                  <a:close/>
                  <a:moveTo>
                    <a:pt x="228579" y="123788"/>
                  </a:moveTo>
                  <a:cubicBezTo>
                    <a:pt x="219042" y="123788"/>
                    <a:pt x="211447" y="131385"/>
                    <a:pt x="211447" y="140926"/>
                  </a:cubicBezTo>
                  <a:cubicBezTo>
                    <a:pt x="211447" y="150466"/>
                    <a:pt x="219042" y="158064"/>
                    <a:pt x="228579" y="158064"/>
                  </a:cubicBezTo>
                  <a:cubicBezTo>
                    <a:pt x="238116" y="158064"/>
                    <a:pt x="245711" y="150466"/>
                    <a:pt x="245711" y="140926"/>
                  </a:cubicBezTo>
                  <a:cubicBezTo>
                    <a:pt x="245711" y="131385"/>
                    <a:pt x="238116" y="123788"/>
                    <a:pt x="228579" y="123788"/>
                  </a:cubicBezTo>
                  <a:close/>
                  <a:moveTo>
                    <a:pt x="228579" y="103757"/>
                  </a:moveTo>
                  <a:cubicBezTo>
                    <a:pt x="249552" y="103757"/>
                    <a:pt x="265734" y="119989"/>
                    <a:pt x="265734" y="140926"/>
                  </a:cubicBezTo>
                  <a:cubicBezTo>
                    <a:pt x="265734" y="160957"/>
                    <a:pt x="248602" y="178095"/>
                    <a:pt x="228579" y="178095"/>
                  </a:cubicBezTo>
                  <a:cubicBezTo>
                    <a:pt x="208599" y="178095"/>
                    <a:pt x="191423" y="161906"/>
                    <a:pt x="191423" y="140926"/>
                  </a:cubicBezTo>
                  <a:cubicBezTo>
                    <a:pt x="191423" y="120938"/>
                    <a:pt x="207649" y="103757"/>
                    <a:pt x="228579" y="103757"/>
                  </a:cubicBezTo>
                  <a:close/>
                  <a:moveTo>
                    <a:pt x="228547" y="76157"/>
                  </a:moveTo>
                  <a:cubicBezTo>
                    <a:pt x="225698" y="76157"/>
                    <a:pt x="222848" y="79048"/>
                    <a:pt x="222848" y="81896"/>
                  </a:cubicBezTo>
                  <a:cubicBezTo>
                    <a:pt x="222848" y="84744"/>
                    <a:pt x="225698" y="87591"/>
                    <a:pt x="228547" y="87591"/>
                  </a:cubicBezTo>
                  <a:cubicBezTo>
                    <a:pt x="231397" y="87591"/>
                    <a:pt x="234247" y="84744"/>
                    <a:pt x="234247" y="81896"/>
                  </a:cubicBezTo>
                  <a:cubicBezTo>
                    <a:pt x="234247" y="79048"/>
                    <a:pt x="231397" y="76157"/>
                    <a:pt x="228547" y="76157"/>
                  </a:cubicBezTo>
                  <a:close/>
                  <a:moveTo>
                    <a:pt x="228547" y="67613"/>
                  </a:moveTo>
                  <a:cubicBezTo>
                    <a:pt x="236190" y="67613"/>
                    <a:pt x="242839" y="74258"/>
                    <a:pt x="242839" y="81896"/>
                  </a:cubicBezTo>
                  <a:cubicBezTo>
                    <a:pt x="242839" y="89490"/>
                    <a:pt x="236190" y="96178"/>
                    <a:pt x="228547" y="96178"/>
                  </a:cubicBezTo>
                  <a:cubicBezTo>
                    <a:pt x="220948" y="96178"/>
                    <a:pt x="214256" y="89490"/>
                    <a:pt x="214256" y="81896"/>
                  </a:cubicBezTo>
                  <a:cubicBezTo>
                    <a:pt x="214256" y="74258"/>
                    <a:pt x="220948" y="67613"/>
                    <a:pt x="228547" y="67613"/>
                  </a:cubicBezTo>
                  <a:close/>
                  <a:moveTo>
                    <a:pt x="228554" y="65692"/>
                  </a:moveTo>
                  <a:cubicBezTo>
                    <a:pt x="187590" y="65692"/>
                    <a:pt x="153316" y="99016"/>
                    <a:pt x="153316" y="140930"/>
                  </a:cubicBezTo>
                  <a:cubicBezTo>
                    <a:pt x="153316" y="182843"/>
                    <a:pt x="186640" y="216211"/>
                    <a:pt x="228554" y="216211"/>
                  </a:cubicBezTo>
                  <a:cubicBezTo>
                    <a:pt x="270467" y="216211"/>
                    <a:pt x="303834" y="182843"/>
                    <a:pt x="303834" y="140930"/>
                  </a:cubicBezTo>
                  <a:cubicBezTo>
                    <a:pt x="303834" y="99016"/>
                    <a:pt x="269518" y="65692"/>
                    <a:pt x="228554" y="65692"/>
                  </a:cubicBezTo>
                  <a:close/>
                  <a:moveTo>
                    <a:pt x="228554" y="47563"/>
                  </a:moveTo>
                  <a:cubicBezTo>
                    <a:pt x="280007" y="47563"/>
                    <a:pt x="322870" y="90426"/>
                    <a:pt x="322870" y="141879"/>
                  </a:cubicBezTo>
                  <a:cubicBezTo>
                    <a:pt x="322870" y="180469"/>
                    <a:pt x="299294" y="214228"/>
                    <a:pt x="265398" y="228695"/>
                  </a:cubicBezTo>
                  <a:lnTo>
                    <a:pt x="261544" y="229480"/>
                  </a:lnTo>
                  <a:lnTo>
                    <a:pt x="253330" y="218140"/>
                  </a:lnTo>
                  <a:cubicBezTo>
                    <a:pt x="250482" y="214307"/>
                    <a:pt x="244742" y="213359"/>
                    <a:pt x="239995" y="216245"/>
                  </a:cubicBezTo>
                  <a:cubicBezTo>
                    <a:pt x="236198" y="219088"/>
                    <a:pt x="235248" y="224773"/>
                    <a:pt x="238097" y="229511"/>
                  </a:cubicBezTo>
                  <a:lnTo>
                    <a:pt x="240048" y="232362"/>
                  </a:lnTo>
                  <a:lnTo>
                    <a:pt x="216013" y="232362"/>
                  </a:lnTo>
                  <a:lnTo>
                    <a:pt x="218072" y="229511"/>
                  </a:lnTo>
                  <a:cubicBezTo>
                    <a:pt x="220964" y="225721"/>
                    <a:pt x="219971" y="219088"/>
                    <a:pt x="215224" y="216245"/>
                  </a:cubicBezTo>
                  <a:cubicBezTo>
                    <a:pt x="211426" y="213359"/>
                    <a:pt x="204737" y="214307"/>
                    <a:pt x="201889" y="219088"/>
                  </a:cubicBezTo>
                  <a:lnTo>
                    <a:pt x="194517" y="229266"/>
                  </a:lnTo>
                  <a:lnTo>
                    <a:pt x="191709" y="228695"/>
                  </a:lnTo>
                  <a:cubicBezTo>
                    <a:pt x="157813" y="214228"/>
                    <a:pt x="134237" y="180469"/>
                    <a:pt x="134237" y="141879"/>
                  </a:cubicBezTo>
                  <a:cubicBezTo>
                    <a:pt x="134237" y="90426"/>
                    <a:pt x="177100" y="47563"/>
                    <a:pt x="228554" y="47563"/>
                  </a:cubicBezTo>
                  <a:close/>
                  <a:moveTo>
                    <a:pt x="19033" y="19031"/>
                  </a:moveTo>
                  <a:lnTo>
                    <a:pt x="19033" y="294266"/>
                  </a:lnTo>
                  <a:lnTo>
                    <a:pt x="438119" y="294266"/>
                  </a:lnTo>
                  <a:lnTo>
                    <a:pt x="438119" y="19031"/>
                  </a:lnTo>
                  <a:close/>
                  <a:moveTo>
                    <a:pt x="9495" y="0"/>
                  </a:moveTo>
                  <a:lnTo>
                    <a:pt x="447658" y="0"/>
                  </a:lnTo>
                  <a:cubicBezTo>
                    <a:pt x="453355" y="0"/>
                    <a:pt x="457196" y="4747"/>
                    <a:pt x="457196" y="9537"/>
                  </a:cubicBezTo>
                  <a:lnTo>
                    <a:pt x="457196" y="303803"/>
                  </a:lnTo>
                  <a:cubicBezTo>
                    <a:pt x="457196" y="309500"/>
                    <a:pt x="453355" y="313340"/>
                    <a:pt x="447658" y="313340"/>
                  </a:cubicBezTo>
                  <a:lnTo>
                    <a:pt x="238084" y="313340"/>
                  </a:lnTo>
                  <a:lnTo>
                    <a:pt x="238084" y="306697"/>
                  </a:lnTo>
                  <a:cubicBezTo>
                    <a:pt x="238084" y="301948"/>
                    <a:pt x="233297" y="297156"/>
                    <a:pt x="228554" y="297156"/>
                  </a:cubicBezTo>
                  <a:cubicBezTo>
                    <a:pt x="223810" y="297156"/>
                    <a:pt x="219023" y="300998"/>
                    <a:pt x="219023" y="306697"/>
                  </a:cubicBezTo>
                  <a:lnTo>
                    <a:pt x="219023" y="313340"/>
                  </a:lnTo>
                  <a:lnTo>
                    <a:pt x="9495" y="313340"/>
                  </a:lnTo>
                  <a:cubicBezTo>
                    <a:pt x="3798" y="313340"/>
                    <a:pt x="0" y="308550"/>
                    <a:pt x="0" y="303803"/>
                  </a:cubicBezTo>
                  <a:lnTo>
                    <a:pt x="0" y="9537"/>
                  </a:lnTo>
                  <a:cubicBezTo>
                    <a:pt x="0" y="3797"/>
                    <a:pt x="4747" y="0"/>
                    <a:pt x="9495" y="0"/>
                  </a:cubicBezTo>
                  <a:close/>
                </a:path>
              </a:pathLst>
            </a:custGeom>
            <a:solidFill>
              <a:srgbClr val="00D0C7"/>
            </a:solidFill>
            <a:ln>
              <a:noFill/>
            </a:ln>
          </p:spPr>
        </p:sp>
        <p:sp>
          <p:nvSpPr>
            <p:cNvPr id="22" name="文本框 21"/>
            <p:cNvSpPr txBox="1"/>
            <p:nvPr/>
          </p:nvSpPr>
          <p:spPr>
            <a:xfrm>
              <a:off x="10351" y="2777"/>
              <a:ext cx="7222" cy="72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使用模型在测试集中为问题主体生成标题</a:t>
              </a:r>
            </a:p>
          </p:txBody>
        </p:sp>
        <p:sp>
          <p:nvSpPr>
            <p:cNvPr id="23" name="文本框 22"/>
            <p:cNvSpPr txBox="1"/>
            <p:nvPr/>
          </p:nvSpPr>
          <p:spPr>
            <a:xfrm>
              <a:off x="10351" y="2367"/>
              <a:ext cx="3854" cy="580"/>
            </a:xfrm>
            <a:prstGeom prst="rect">
              <a:avLst/>
            </a:prstGeom>
            <a:noFill/>
          </p:spPr>
          <p:txBody>
            <a:bodyPr wrap="square" rtlCol="0">
              <a:spAutoFit/>
            </a:bodyPr>
            <a:lstStyle/>
            <a:p>
              <a:pPr algn="l"/>
              <a:r>
                <a:rPr lang="en-US" altLang="zh-CN" b="1">
                  <a:solidFill>
                    <a:srgbClr val="00D0C7"/>
                  </a:solidFill>
                  <a:latin typeface="汉仪正圆 55简" panose="00020600040101010101" charset="-122"/>
                  <a:ea typeface="汉仪正圆 55简" panose="00020600040101010101" charset="-122"/>
                </a:rPr>
                <a:t>3.</a:t>
              </a:r>
              <a:endParaRPr lang="zh-CN" altLang="en-US" b="1">
                <a:solidFill>
                  <a:srgbClr val="00D0C7"/>
                </a:solidFill>
                <a:latin typeface="汉仪正圆 55简" panose="00020600040101010101" charset="-122"/>
                <a:ea typeface="汉仪正圆 55简" panose="00020600040101010101" charset="-122"/>
              </a:endParaRPr>
            </a:p>
          </p:txBody>
        </p:sp>
      </p:gr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04</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模型</a:t>
            </a:r>
          </a:p>
        </p:txBody>
      </p:sp>
      <p:pic>
        <p:nvPicPr>
          <p:cNvPr id="2" name="图片 1" descr="51miz-E898758-DB6C68DA"/>
          <p:cNvPicPr>
            <a:picLocks noChangeAspect="1"/>
          </p:cNvPicPr>
          <p:nvPr/>
        </p:nvPicPr>
        <p:blipFill>
          <a:blip r:embed="rId3"/>
          <a:stretch>
            <a:fillRect/>
          </a:stretch>
        </p:blipFill>
        <p:spPr>
          <a:xfrm>
            <a:off x="835660" y="1763395"/>
            <a:ext cx="3983990" cy="3983990"/>
          </a:xfrm>
          <a:prstGeom prst="rect">
            <a:avLst/>
          </a:prstGeom>
        </p:spPr>
      </p:pic>
      <p:grpSp>
        <p:nvGrpSpPr>
          <p:cNvPr id="6" name="组合 5"/>
          <p:cNvGrpSpPr/>
          <p:nvPr/>
        </p:nvGrpSpPr>
        <p:grpSpPr>
          <a:xfrm>
            <a:off x="5982970" y="1503045"/>
            <a:ext cx="5302885" cy="1459230"/>
            <a:chOff x="9222" y="2367"/>
            <a:chExt cx="8351" cy="2298"/>
          </a:xfrm>
        </p:grpSpPr>
        <p:sp>
          <p:nvSpPr>
            <p:cNvPr id="5" name="iconfont-11117-5304720"/>
            <p:cNvSpPr>
              <a:spLocks noChangeAspect="1"/>
            </p:cNvSpPr>
            <p:nvPr/>
          </p:nvSpPr>
          <p:spPr bwMode="auto">
            <a:xfrm>
              <a:off x="9222" y="2777"/>
              <a:ext cx="807" cy="811"/>
            </a:xfrm>
            <a:custGeom>
              <a:avLst/>
              <a:gdLst>
                <a:gd name="connsiteX0" fmla="*/ 353010 w 401970"/>
                <a:gd name="connsiteY0" fmla="*/ 334988 h 403627"/>
                <a:gd name="connsiteX1" fmla="*/ 365960 w 401970"/>
                <a:gd name="connsiteY1" fmla="*/ 338830 h 403627"/>
                <a:gd name="connsiteX2" fmla="*/ 400361 w 401970"/>
                <a:gd name="connsiteY2" fmla="*/ 390148 h 403627"/>
                <a:gd name="connsiteX3" fmla="*/ 400836 w 401970"/>
                <a:gd name="connsiteY3" fmla="*/ 399687 h 403627"/>
                <a:gd name="connsiteX4" fmla="*/ 392937 w 401970"/>
                <a:gd name="connsiteY4" fmla="*/ 403614 h 403627"/>
                <a:gd name="connsiteX5" fmla="*/ 9039 w 401970"/>
                <a:gd name="connsiteY5" fmla="*/ 403614 h 403627"/>
                <a:gd name="connsiteX6" fmla="*/ 1614 w 401970"/>
                <a:gd name="connsiteY6" fmla="*/ 389673 h 403627"/>
                <a:gd name="connsiteX7" fmla="*/ 32951 w 401970"/>
                <a:gd name="connsiteY7" fmla="*/ 342930 h 403627"/>
                <a:gd name="connsiteX8" fmla="*/ 45426 w 401970"/>
                <a:gd name="connsiteY8" fmla="*/ 340427 h 403627"/>
                <a:gd name="connsiteX9" fmla="*/ 47800 w 401970"/>
                <a:gd name="connsiteY9" fmla="*/ 352900 h 403627"/>
                <a:gd name="connsiteX10" fmla="*/ 25786 w 401970"/>
                <a:gd name="connsiteY10" fmla="*/ 385703 h 403627"/>
                <a:gd name="connsiteX11" fmla="*/ 376146 w 401970"/>
                <a:gd name="connsiteY11" fmla="*/ 385703 h 403627"/>
                <a:gd name="connsiteX12" fmla="*/ 350982 w 401970"/>
                <a:gd name="connsiteY12" fmla="*/ 348368 h 403627"/>
                <a:gd name="connsiteX13" fmla="*/ 353010 w 401970"/>
                <a:gd name="connsiteY13" fmla="*/ 334988 h 403627"/>
                <a:gd name="connsiteX14" fmla="*/ 353485 w 401970"/>
                <a:gd name="connsiteY14" fmla="*/ 264895 h 403627"/>
                <a:gd name="connsiteX15" fmla="*/ 365960 w 401970"/>
                <a:gd name="connsiteY15" fmla="*/ 267269 h 403627"/>
                <a:gd name="connsiteX16" fmla="*/ 400361 w 401970"/>
                <a:gd name="connsiteY16" fmla="*/ 318630 h 403627"/>
                <a:gd name="connsiteX17" fmla="*/ 400836 w 401970"/>
                <a:gd name="connsiteY17" fmla="*/ 328169 h 403627"/>
                <a:gd name="connsiteX18" fmla="*/ 392937 w 401970"/>
                <a:gd name="connsiteY18" fmla="*/ 333003 h 403627"/>
                <a:gd name="connsiteX19" fmla="*/ 9039 w 401970"/>
                <a:gd name="connsiteY19" fmla="*/ 333003 h 403627"/>
                <a:gd name="connsiteX20" fmla="*/ 1614 w 401970"/>
                <a:gd name="connsiteY20" fmla="*/ 319105 h 403627"/>
                <a:gd name="connsiteX21" fmla="*/ 35973 w 401970"/>
                <a:gd name="connsiteY21" fmla="*/ 267787 h 403627"/>
                <a:gd name="connsiteX22" fmla="*/ 47584 w 401970"/>
                <a:gd name="connsiteY22" fmla="*/ 266017 h 403627"/>
                <a:gd name="connsiteX23" fmla="*/ 50951 w 401970"/>
                <a:gd name="connsiteY23" fmla="*/ 277282 h 403627"/>
                <a:gd name="connsiteX24" fmla="*/ 25786 w 401970"/>
                <a:gd name="connsiteY24" fmla="*/ 314616 h 403627"/>
                <a:gd name="connsiteX25" fmla="*/ 376146 w 401970"/>
                <a:gd name="connsiteY25" fmla="*/ 314616 h 403627"/>
                <a:gd name="connsiteX26" fmla="*/ 350982 w 401970"/>
                <a:gd name="connsiteY26" fmla="*/ 277282 h 403627"/>
                <a:gd name="connsiteX27" fmla="*/ 353485 w 401970"/>
                <a:gd name="connsiteY27" fmla="*/ 264895 h 403627"/>
                <a:gd name="connsiteX28" fmla="*/ 259883 w 401970"/>
                <a:gd name="connsiteY28" fmla="*/ 158891 h 403627"/>
                <a:gd name="connsiteX29" fmla="*/ 277653 w 401970"/>
                <a:gd name="connsiteY29" fmla="*/ 158891 h 403627"/>
                <a:gd name="connsiteX30" fmla="*/ 277490 w 401970"/>
                <a:gd name="connsiteY30" fmla="*/ 159232 h 403627"/>
                <a:gd name="connsiteX31" fmla="*/ 276323 w 401970"/>
                <a:gd name="connsiteY31" fmla="*/ 207726 h 403627"/>
                <a:gd name="connsiteX32" fmla="*/ 268813 w 401970"/>
                <a:gd name="connsiteY32" fmla="*/ 217908 h 403627"/>
                <a:gd name="connsiteX33" fmla="*/ 267475 w 401970"/>
                <a:gd name="connsiteY33" fmla="*/ 218038 h 403627"/>
                <a:gd name="connsiteX34" fmla="*/ 258627 w 401970"/>
                <a:gd name="connsiteY34" fmla="*/ 210401 h 403627"/>
                <a:gd name="connsiteX35" fmla="*/ 256835 w 401970"/>
                <a:gd name="connsiteY35" fmla="*/ 178375 h 403627"/>
                <a:gd name="connsiteX36" fmla="*/ 192030 w 401970"/>
                <a:gd name="connsiteY36" fmla="*/ 158891 h 403627"/>
                <a:gd name="connsiteX37" fmla="*/ 209941 w 401970"/>
                <a:gd name="connsiteY37" fmla="*/ 158891 h 403627"/>
                <a:gd name="connsiteX38" fmla="*/ 209941 w 401970"/>
                <a:gd name="connsiteY38" fmla="*/ 222093 h 403627"/>
                <a:gd name="connsiteX39" fmla="*/ 201007 w 401970"/>
                <a:gd name="connsiteY39" fmla="*/ 231068 h 403627"/>
                <a:gd name="connsiteX40" fmla="*/ 192030 w 401970"/>
                <a:gd name="connsiteY40" fmla="*/ 222093 h 403627"/>
                <a:gd name="connsiteX41" fmla="*/ 129625 w 401970"/>
                <a:gd name="connsiteY41" fmla="*/ 158891 h 403627"/>
                <a:gd name="connsiteX42" fmla="*/ 147715 w 401970"/>
                <a:gd name="connsiteY42" fmla="*/ 158891 h 403627"/>
                <a:gd name="connsiteX43" fmla="*/ 150864 w 401970"/>
                <a:gd name="connsiteY43" fmla="*/ 179011 h 403627"/>
                <a:gd name="connsiteX44" fmla="*/ 149084 w 401970"/>
                <a:gd name="connsiteY44" fmla="*/ 211048 h 403627"/>
                <a:gd name="connsiteX45" fmla="*/ 140236 w 401970"/>
                <a:gd name="connsiteY45" fmla="*/ 218599 h 403627"/>
                <a:gd name="connsiteX46" fmla="*/ 138898 w 401970"/>
                <a:gd name="connsiteY46" fmla="*/ 218599 h 403627"/>
                <a:gd name="connsiteX47" fmla="*/ 131345 w 401970"/>
                <a:gd name="connsiteY47" fmla="*/ 208502 h 403627"/>
                <a:gd name="connsiteX48" fmla="*/ 130184 w 401970"/>
                <a:gd name="connsiteY48" fmla="*/ 160062 h 403627"/>
                <a:gd name="connsiteX49" fmla="*/ 209941 w 401970"/>
                <a:gd name="connsiteY49" fmla="*/ 140807 h 403627"/>
                <a:gd name="connsiteX50" fmla="*/ 266958 w 401970"/>
                <a:gd name="connsiteY50" fmla="*/ 140807 h 403627"/>
                <a:gd name="connsiteX51" fmla="*/ 260897 w 401970"/>
                <a:gd name="connsiteY51" fmla="*/ 152407 h 403627"/>
                <a:gd name="connsiteX52" fmla="*/ 259883 w 401970"/>
                <a:gd name="connsiteY52" fmla="*/ 158891 h 403627"/>
                <a:gd name="connsiteX53" fmla="*/ 209941 w 401970"/>
                <a:gd name="connsiteY53" fmla="*/ 158891 h 403627"/>
                <a:gd name="connsiteX54" fmla="*/ 140424 w 401970"/>
                <a:gd name="connsiteY54" fmla="*/ 140807 h 403627"/>
                <a:gd name="connsiteX55" fmla="*/ 192030 w 401970"/>
                <a:gd name="connsiteY55" fmla="*/ 140807 h 403627"/>
                <a:gd name="connsiteX56" fmla="*/ 192030 w 401970"/>
                <a:gd name="connsiteY56" fmla="*/ 158891 h 403627"/>
                <a:gd name="connsiteX57" fmla="*/ 147715 w 401970"/>
                <a:gd name="connsiteY57" fmla="*/ 158891 h 403627"/>
                <a:gd name="connsiteX58" fmla="*/ 146795 w 401970"/>
                <a:gd name="connsiteY58" fmla="*/ 153018 h 403627"/>
                <a:gd name="connsiteX59" fmla="*/ 77885 w 401970"/>
                <a:gd name="connsiteY59" fmla="*/ 140807 h 403627"/>
                <a:gd name="connsiteX60" fmla="*/ 120993 w 401970"/>
                <a:gd name="connsiteY60" fmla="*/ 140807 h 403627"/>
                <a:gd name="connsiteX61" fmla="*/ 129625 w 401970"/>
                <a:gd name="connsiteY61" fmla="*/ 158891 h 403627"/>
                <a:gd name="connsiteX62" fmla="*/ 82676 w 401970"/>
                <a:gd name="connsiteY62" fmla="*/ 158891 h 403627"/>
                <a:gd name="connsiteX63" fmla="*/ 25786 w 401970"/>
                <a:gd name="connsiteY63" fmla="*/ 243573 h 403627"/>
                <a:gd name="connsiteX64" fmla="*/ 376060 w 401970"/>
                <a:gd name="connsiteY64" fmla="*/ 243573 h 403627"/>
                <a:gd name="connsiteX65" fmla="*/ 318911 w 401970"/>
                <a:gd name="connsiteY65" fmla="*/ 158891 h 403627"/>
                <a:gd name="connsiteX66" fmla="*/ 277653 w 401970"/>
                <a:gd name="connsiteY66" fmla="*/ 158891 h 403627"/>
                <a:gd name="connsiteX67" fmla="*/ 286281 w 401970"/>
                <a:gd name="connsiteY67" fmla="*/ 140807 h 403627"/>
                <a:gd name="connsiteX68" fmla="*/ 324048 w 401970"/>
                <a:gd name="connsiteY68" fmla="*/ 140807 h 403627"/>
                <a:gd name="connsiteX69" fmla="*/ 331472 w 401970"/>
                <a:gd name="connsiteY69" fmla="*/ 144778 h 403627"/>
                <a:gd name="connsiteX70" fmla="*/ 400361 w 401970"/>
                <a:gd name="connsiteY70" fmla="*/ 247371 h 403627"/>
                <a:gd name="connsiteX71" fmla="*/ 400836 w 401970"/>
                <a:gd name="connsiteY71" fmla="*/ 256910 h 403627"/>
                <a:gd name="connsiteX72" fmla="*/ 392937 w 401970"/>
                <a:gd name="connsiteY72" fmla="*/ 261269 h 403627"/>
                <a:gd name="connsiteX73" fmla="*/ 9039 w 401970"/>
                <a:gd name="connsiteY73" fmla="*/ 261269 h 403627"/>
                <a:gd name="connsiteX74" fmla="*/ 1614 w 401970"/>
                <a:gd name="connsiteY74" fmla="*/ 247371 h 403627"/>
                <a:gd name="connsiteX75" fmla="*/ 70461 w 401970"/>
                <a:gd name="connsiteY75" fmla="*/ 144778 h 403627"/>
                <a:gd name="connsiteX76" fmla="*/ 77885 w 401970"/>
                <a:gd name="connsiteY76" fmla="*/ 140807 h 403627"/>
                <a:gd name="connsiteX77" fmla="*/ 192030 w 401970"/>
                <a:gd name="connsiteY77" fmla="*/ 95405 h 403627"/>
                <a:gd name="connsiteX78" fmla="*/ 200988 w 401970"/>
                <a:gd name="connsiteY78" fmla="*/ 98121 h 403627"/>
                <a:gd name="connsiteX79" fmla="*/ 209941 w 401970"/>
                <a:gd name="connsiteY79" fmla="*/ 96316 h 403627"/>
                <a:gd name="connsiteX80" fmla="*/ 209941 w 401970"/>
                <a:gd name="connsiteY80" fmla="*/ 140807 h 403627"/>
                <a:gd name="connsiteX81" fmla="*/ 192030 w 401970"/>
                <a:gd name="connsiteY81" fmla="*/ 140807 h 403627"/>
                <a:gd name="connsiteX82" fmla="*/ 306580 w 401970"/>
                <a:gd name="connsiteY82" fmla="*/ 95337 h 403627"/>
                <a:gd name="connsiteX83" fmla="*/ 307343 w 401970"/>
                <a:gd name="connsiteY83" fmla="*/ 102998 h 403627"/>
                <a:gd name="connsiteX84" fmla="*/ 314244 w 401970"/>
                <a:gd name="connsiteY84" fmla="*/ 111419 h 403627"/>
                <a:gd name="connsiteX85" fmla="*/ 308552 w 401970"/>
                <a:gd name="connsiteY85" fmla="*/ 114279 h 403627"/>
                <a:gd name="connsiteX86" fmla="*/ 291710 w 401970"/>
                <a:gd name="connsiteY86" fmla="*/ 129430 h 403627"/>
                <a:gd name="connsiteX87" fmla="*/ 286281 w 401970"/>
                <a:gd name="connsiteY87" fmla="*/ 140807 h 403627"/>
                <a:gd name="connsiteX88" fmla="*/ 266958 w 401970"/>
                <a:gd name="connsiteY88" fmla="*/ 140807 h 403627"/>
                <a:gd name="connsiteX89" fmla="*/ 279700 w 401970"/>
                <a:gd name="connsiteY89" fmla="*/ 116422 h 403627"/>
                <a:gd name="connsiteX90" fmla="*/ 301272 w 401970"/>
                <a:gd name="connsiteY90" fmla="*/ 98000 h 403627"/>
                <a:gd name="connsiteX91" fmla="*/ 95824 w 401970"/>
                <a:gd name="connsiteY91" fmla="*/ 93386 h 403627"/>
                <a:gd name="connsiteX92" fmla="*/ 127989 w 401970"/>
                <a:gd name="connsiteY92" fmla="*/ 116977 h 403627"/>
                <a:gd name="connsiteX93" fmla="*/ 140424 w 401970"/>
                <a:gd name="connsiteY93" fmla="*/ 140807 h 403627"/>
                <a:gd name="connsiteX94" fmla="*/ 120993 w 401970"/>
                <a:gd name="connsiteY94" fmla="*/ 140807 h 403627"/>
                <a:gd name="connsiteX95" fmla="*/ 115937 w 401970"/>
                <a:gd name="connsiteY95" fmla="*/ 130212 h 403627"/>
                <a:gd name="connsiteX96" fmla="*/ 90040 w 401970"/>
                <a:gd name="connsiteY96" fmla="*/ 110429 h 403627"/>
                <a:gd name="connsiteX97" fmla="*/ 88297 w 401970"/>
                <a:gd name="connsiteY97" fmla="*/ 106401 h 403627"/>
                <a:gd name="connsiteX98" fmla="*/ 93069 w 401970"/>
                <a:gd name="connsiteY98" fmla="*/ 94908 h 403627"/>
                <a:gd name="connsiteX99" fmla="*/ 346061 w 401970"/>
                <a:gd name="connsiteY99" fmla="*/ 62987 h 403627"/>
                <a:gd name="connsiteX100" fmla="*/ 323875 w 401970"/>
                <a:gd name="connsiteY100" fmla="*/ 77792 h 403627"/>
                <a:gd name="connsiteX101" fmla="*/ 329055 w 401970"/>
                <a:gd name="connsiteY101" fmla="*/ 103947 h 403627"/>
                <a:gd name="connsiteX102" fmla="*/ 355255 w 401970"/>
                <a:gd name="connsiteY102" fmla="*/ 109170 h 403627"/>
                <a:gd name="connsiteX103" fmla="*/ 370060 w 401970"/>
                <a:gd name="connsiteY103" fmla="*/ 86985 h 403627"/>
                <a:gd name="connsiteX104" fmla="*/ 346061 w 401970"/>
                <a:gd name="connsiteY104" fmla="*/ 62987 h 403627"/>
                <a:gd name="connsiteX105" fmla="*/ 54447 w 401970"/>
                <a:gd name="connsiteY105" fmla="*/ 62987 h 403627"/>
                <a:gd name="connsiteX106" fmla="*/ 32304 w 401970"/>
                <a:gd name="connsiteY106" fmla="*/ 77792 h 403627"/>
                <a:gd name="connsiteX107" fmla="*/ 37483 w 401970"/>
                <a:gd name="connsiteY107" fmla="*/ 103947 h 403627"/>
                <a:gd name="connsiteX108" fmla="*/ 63641 w 401970"/>
                <a:gd name="connsiteY108" fmla="*/ 109170 h 403627"/>
                <a:gd name="connsiteX109" fmla="*/ 78489 w 401970"/>
                <a:gd name="connsiteY109" fmla="*/ 86985 h 403627"/>
                <a:gd name="connsiteX110" fmla="*/ 54447 w 401970"/>
                <a:gd name="connsiteY110" fmla="*/ 62987 h 403627"/>
                <a:gd name="connsiteX111" fmla="*/ 337865 w 401970"/>
                <a:gd name="connsiteY111" fmla="*/ 45874 h 403627"/>
                <a:gd name="connsiteX112" fmla="*/ 362075 w 401970"/>
                <a:gd name="connsiteY112" fmla="*/ 48270 h 403627"/>
                <a:gd name="connsiteX113" fmla="*/ 387973 w 401970"/>
                <a:gd name="connsiteY113" fmla="*/ 86985 h 403627"/>
                <a:gd name="connsiteX114" fmla="*/ 346061 w 401970"/>
                <a:gd name="connsiteY114" fmla="*/ 128894 h 403627"/>
                <a:gd name="connsiteX115" fmla="*/ 322769 w 401970"/>
                <a:gd name="connsiteY115" fmla="*/ 121821 h 403627"/>
                <a:gd name="connsiteX116" fmla="*/ 314244 w 401970"/>
                <a:gd name="connsiteY116" fmla="*/ 111419 h 403627"/>
                <a:gd name="connsiteX117" fmla="*/ 317585 w 401970"/>
                <a:gd name="connsiteY117" fmla="*/ 109739 h 403627"/>
                <a:gd name="connsiteX118" fmla="*/ 323239 w 401970"/>
                <a:gd name="connsiteY118" fmla="*/ 98391 h 403627"/>
                <a:gd name="connsiteX119" fmla="*/ 311845 w 401970"/>
                <a:gd name="connsiteY119" fmla="*/ 92696 h 403627"/>
                <a:gd name="connsiteX120" fmla="*/ 306580 w 401970"/>
                <a:gd name="connsiteY120" fmla="*/ 95337 h 403627"/>
                <a:gd name="connsiteX121" fmla="*/ 304932 w 401970"/>
                <a:gd name="connsiteY121" fmla="*/ 78806 h 403627"/>
                <a:gd name="connsiteX122" fmla="*/ 316408 w 401970"/>
                <a:gd name="connsiteY122" fmla="*/ 57333 h 403627"/>
                <a:gd name="connsiteX123" fmla="*/ 337865 w 401970"/>
                <a:gd name="connsiteY123" fmla="*/ 45874 h 403627"/>
                <a:gd name="connsiteX124" fmla="*/ 46294 w 401970"/>
                <a:gd name="connsiteY124" fmla="*/ 45874 h 403627"/>
                <a:gd name="connsiteX125" fmla="*/ 70504 w 401970"/>
                <a:gd name="connsiteY125" fmla="*/ 48270 h 403627"/>
                <a:gd name="connsiteX126" fmla="*/ 96359 w 401970"/>
                <a:gd name="connsiteY126" fmla="*/ 86985 h 403627"/>
                <a:gd name="connsiteX127" fmla="*/ 93069 w 401970"/>
                <a:gd name="connsiteY127" fmla="*/ 94908 h 403627"/>
                <a:gd name="connsiteX128" fmla="*/ 85206 w 401970"/>
                <a:gd name="connsiteY128" fmla="*/ 99254 h 403627"/>
                <a:gd name="connsiteX129" fmla="*/ 88297 w 401970"/>
                <a:gd name="connsiteY129" fmla="*/ 106401 h 403627"/>
                <a:gd name="connsiteX130" fmla="*/ 84063 w 401970"/>
                <a:gd name="connsiteY130" fmla="*/ 116599 h 403627"/>
                <a:gd name="connsiteX131" fmla="*/ 54447 w 401970"/>
                <a:gd name="connsiteY131" fmla="*/ 128894 h 403627"/>
                <a:gd name="connsiteX132" fmla="*/ 15729 w 401970"/>
                <a:gd name="connsiteY132" fmla="*/ 102998 h 403627"/>
                <a:gd name="connsiteX133" fmla="*/ 24837 w 401970"/>
                <a:gd name="connsiteY133" fmla="*/ 57333 h 403627"/>
                <a:gd name="connsiteX134" fmla="*/ 46294 w 401970"/>
                <a:gd name="connsiteY134" fmla="*/ 45874 h 403627"/>
                <a:gd name="connsiteX135" fmla="*/ 200988 w 401970"/>
                <a:gd name="connsiteY135" fmla="*/ 18014 h 403627"/>
                <a:gd name="connsiteX136" fmla="*/ 172112 w 401970"/>
                <a:gd name="connsiteY136" fmla="*/ 37177 h 403627"/>
                <a:gd name="connsiteX137" fmla="*/ 178802 w 401970"/>
                <a:gd name="connsiteY137" fmla="*/ 71145 h 403627"/>
                <a:gd name="connsiteX138" fmla="*/ 212772 w 401970"/>
                <a:gd name="connsiteY138" fmla="*/ 77964 h 403627"/>
                <a:gd name="connsiteX139" fmla="*/ 232023 w 401970"/>
                <a:gd name="connsiteY139" fmla="*/ 49176 h 403627"/>
                <a:gd name="connsiteX140" fmla="*/ 200988 w 401970"/>
                <a:gd name="connsiteY140" fmla="*/ 18014 h 403627"/>
                <a:gd name="connsiteX141" fmla="*/ 191449 w 401970"/>
                <a:gd name="connsiteY141" fmla="*/ 933 h 403627"/>
                <a:gd name="connsiteX142" fmla="*/ 219807 w 401970"/>
                <a:gd name="connsiteY142" fmla="*/ 3771 h 403627"/>
                <a:gd name="connsiteX143" fmla="*/ 250022 w 401970"/>
                <a:gd name="connsiteY143" fmla="*/ 49176 h 403627"/>
                <a:gd name="connsiteX144" fmla="*/ 220043 w 401970"/>
                <a:gd name="connsiteY144" fmla="*/ 94279 h 403627"/>
                <a:gd name="connsiteX145" fmla="*/ 209941 w 401970"/>
                <a:gd name="connsiteY145" fmla="*/ 96316 h 403627"/>
                <a:gd name="connsiteX146" fmla="*/ 209941 w 401970"/>
                <a:gd name="connsiteY146" fmla="*/ 88813 h 403627"/>
                <a:gd name="connsiteX147" fmla="*/ 201007 w 401970"/>
                <a:gd name="connsiteY147" fmla="*/ 79838 h 403627"/>
                <a:gd name="connsiteX148" fmla="*/ 192030 w 401970"/>
                <a:gd name="connsiteY148" fmla="*/ 88813 h 403627"/>
                <a:gd name="connsiteX149" fmla="*/ 192030 w 401970"/>
                <a:gd name="connsiteY149" fmla="*/ 95405 h 403627"/>
                <a:gd name="connsiteX150" fmla="*/ 173709 w 401970"/>
                <a:gd name="connsiteY150" fmla="*/ 89850 h 403627"/>
                <a:gd name="connsiteX151" fmla="*/ 155623 w 401970"/>
                <a:gd name="connsiteY151" fmla="*/ 67821 h 403627"/>
                <a:gd name="connsiteX152" fmla="*/ 166328 w 401970"/>
                <a:gd name="connsiteY152" fmla="*/ 14345 h 403627"/>
                <a:gd name="connsiteX153" fmla="*/ 191449 w 401970"/>
                <a:gd name="connsiteY153" fmla="*/ 933 h 403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401970" h="403627">
                  <a:moveTo>
                    <a:pt x="353010" y="334988"/>
                  </a:moveTo>
                  <a:cubicBezTo>
                    <a:pt x="357586" y="332053"/>
                    <a:pt x="363715" y="333866"/>
                    <a:pt x="365960" y="338830"/>
                  </a:cubicBezTo>
                  <a:lnTo>
                    <a:pt x="400361" y="390148"/>
                  </a:lnTo>
                  <a:cubicBezTo>
                    <a:pt x="402303" y="392997"/>
                    <a:pt x="402519" y="396709"/>
                    <a:pt x="400836" y="399687"/>
                  </a:cubicBezTo>
                  <a:cubicBezTo>
                    <a:pt x="399066" y="402320"/>
                    <a:pt x="396045" y="403787"/>
                    <a:pt x="392937" y="403614"/>
                  </a:cubicBezTo>
                  <a:lnTo>
                    <a:pt x="9039" y="403614"/>
                  </a:lnTo>
                  <a:cubicBezTo>
                    <a:pt x="1917" y="403571"/>
                    <a:pt x="-2357" y="395630"/>
                    <a:pt x="1614" y="389673"/>
                  </a:cubicBezTo>
                  <a:lnTo>
                    <a:pt x="32951" y="342930"/>
                  </a:lnTo>
                  <a:cubicBezTo>
                    <a:pt x="35843" y="339045"/>
                    <a:pt x="41239" y="337966"/>
                    <a:pt x="45426" y="340427"/>
                  </a:cubicBezTo>
                  <a:cubicBezTo>
                    <a:pt x="49267" y="343405"/>
                    <a:pt x="50303" y="348757"/>
                    <a:pt x="47800" y="352900"/>
                  </a:cubicBezTo>
                  <a:lnTo>
                    <a:pt x="25786" y="385703"/>
                  </a:lnTo>
                  <a:lnTo>
                    <a:pt x="376146" y="385703"/>
                  </a:lnTo>
                  <a:lnTo>
                    <a:pt x="350982" y="348368"/>
                  </a:lnTo>
                  <a:cubicBezTo>
                    <a:pt x="347442" y="344225"/>
                    <a:pt x="348392" y="337880"/>
                    <a:pt x="353010" y="334988"/>
                  </a:cubicBezTo>
                  <a:close/>
                  <a:moveTo>
                    <a:pt x="353485" y="264895"/>
                  </a:moveTo>
                  <a:cubicBezTo>
                    <a:pt x="357629" y="262391"/>
                    <a:pt x="363024" y="263427"/>
                    <a:pt x="365960" y="267269"/>
                  </a:cubicBezTo>
                  <a:lnTo>
                    <a:pt x="400361" y="318630"/>
                  </a:lnTo>
                  <a:cubicBezTo>
                    <a:pt x="402217" y="321479"/>
                    <a:pt x="402390" y="325104"/>
                    <a:pt x="400836" y="328169"/>
                  </a:cubicBezTo>
                  <a:cubicBezTo>
                    <a:pt x="399282" y="331104"/>
                    <a:pt x="396261" y="333003"/>
                    <a:pt x="392937" y="333003"/>
                  </a:cubicBezTo>
                  <a:lnTo>
                    <a:pt x="9039" y="333003"/>
                  </a:lnTo>
                  <a:cubicBezTo>
                    <a:pt x="1787" y="333132"/>
                    <a:pt x="-2529" y="325018"/>
                    <a:pt x="1614" y="319105"/>
                  </a:cubicBezTo>
                  <a:lnTo>
                    <a:pt x="35973" y="267787"/>
                  </a:lnTo>
                  <a:cubicBezTo>
                    <a:pt x="38865" y="264377"/>
                    <a:pt x="43829" y="263643"/>
                    <a:pt x="47584" y="266017"/>
                  </a:cubicBezTo>
                  <a:cubicBezTo>
                    <a:pt x="51339" y="268434"/>
                    <a:pt x="52807" y="273225"/>
                    <a:pt x="50951" y="277282"/>
                  </a:cubicBezTo>
                  <a:lnTo>
                    <a:pt x="25786" y="314616"/>
                  </a:lnTo>
                  <a:lnTo>
                    <a:pt x="376146" y="314616"/>
                  </a:lnTo>
                  <a:lnTo>
                    <a:pt x="350982" y="277282"/>
                  </a:lnTo>
                  <a:cubicBezTo>
                    <a:pt x="348262" y="273182"/>
                    <a:pt x="349385" y="267657"/>
                    <a:pt x="353485" y="264895"/>
                  </a:cubicBezTo>
                  <a:close/>
                  <a:moveTo>
                    <a:pt x="259883" y="158891"/>
                  </a:moveTo>
                  <a:lnTo>
                    <a:pt x="277653" y="158891"/>
                  </a:lnTo>
                  <a:lnTo>
                    <a:pt x="277490" y="159232"/>
                  </a:lnTo>
                  <a:cubicBezTo>
                    <a:pt x="274346" y="172057"/>
                    <a:pt x="273377" y="187997"/>
                    <a:pt x="276323" y="207726"/>
                  </a:cubicBezTo>
                  <a:cubicBezTo>
                    <a:pt x="277143" y="212644"/>
                    <a:pt x="273734" y="217218"/>
                    <a:pt x="268813" y="217908"/>
                  </a:cubicBezTo>
                  <a:lnTo>
                    <a:pt x="267475" y="218038"/>
                  </a:lnTo>
                  <a:cubicBezTo>
                    <a:pt x="263030" y="218038"/>
                    <a:pt x="259275" y="214758"/>
                    <a:pt x="258627" y="210401"/>
                  </a:cubicBezTo>
                  <a:cubicBezTo>
                    <a:pt x="256863" y="198654"/>
                    <a:pt x="256361" y="188010"/>
                    <a:pt x="256835" y="178375"/>
                  </a:cubicBezTo>
                  <a:close/>
                  <a:moveTo>
                    <a:pt x="192030" y="158891"/>
                  </a:moveTo>
                  <a:lnTo>
                    <a:pt x="209941" y="158891"/>
                  </a:lnTo>
                  <a:lnTo>
                    <a:pt x="209941" y="222093"/>
                  </a:lnTo>
                  <a:cubicBezTo>
                    <a:pt x="209941" y="227055"/>
                    <a:pt x="205927" y="231068"/>
                    <a:pt x="201007" y="231068"/>
                  </a:cubicBezTo>
                  <a:cubicBezTo>
                    <a:pt x="196044" y="231068"/>
                    <a:pt x="192030" y="227055"/>
                    <a:pt x="192030" y="222093"/>
                  </a:cubicBezTo>
                  <a:close/>
                  <a:moveTo>
                    <a:pt x="129625" y="158891"/>
                  </a:moveTo>
                  <a:lnTo>
                    <a:pt x="147715" y="158891"/>
                  </a:lnTo>
                  <a:lnTo>
                    <a:pt x="150864" y="179011"/>
                  </a:lnTo>
                  <a:cubicBezTo>
                    <a:pt x="151341" y="188653"/>
                    <a:pt x="150843" y="199301"/>
                    <a:pt x="149084" y="211048"/>
                  </a:cubicBezTo>
                  <a:cubicBezTo>
                    <a:pt x="148178" y="215276"/>
                    <a:pt x="144552" y="218383"/>
                    <a:pt x="140236" y="218599"/>
                  </a:cubicBezTo>
                  <a:lnTo>
                    <a:pt x="138898" y="218599"/>
                  </a:lnTo>
                  <a:cubicBezTo>
                    <a:pt x="133978" y="217951"/>
                    <a:pt x="130568" y="213378"/>
                    <a:pt x="131345" y="208502"/>
                  </a:cubicBezTo>
                  <a:cubicBezTo>
                    <a:pt x="134302" y="188816"/>
                    <a:pt x="133333" y="172890"/>
                    <a:pt x="130184" y="160062"/>
                  </a:cubicBezTo>
                  <a:close/>
                  <a:moveTo>
                    <a:pt x="209941" y="140807"/>
                  </a:moveTo>
                  <a:lnTo>
                    <a:pt x="266958" y="140807"/>
                  </a:lnTo>
                  <a:lnTo>
                    <a:pt x="260897" y="152407"/>
                  </a:lnTo>
                  <a:lnTo>
                    <a:pt x="259883" y="158891"/>
                  </a:lnTo>
                  <a:lnTo>
                    <a:pt x="209941" y="158891"/>
                  </a:lnTo>
                  <a:close/>
                  <a:moveTo>
                    <a:pt x="140424" y="140807"/>
                  </a:moveTo>
                  <a:lnTo>
                    <a:pt x="192030" y="140807"/>
                  </a:lnTo>
                  <a:lnTo>
                    <a:pt x="192030" y="158891"/>
                  </a:lnTo>
                  <a:lnTo>
                    <a:pt x="147715" y="158891"/>
                  </a:lnTo>
                  <a:lnTo>
                    <a:pt x="146795" y="153018"/>
                  </a:lnTo>
                  <a:close/>
                  <a:moveTo>
                    <a:pt x="77885" y="140807"/>
                  </a:moveTo>
                  <a:lnTo>
                    <a:pt x="120993" y="140807"/>
                  </a:lnTo>
                  <a:lnTo>
                    <a:pt x="129625" y="158891"/>
                  </a:lnTo>
                  <a:lnTo>
                    <a:pt x="82676" y="158891"/>
                  </a:lnTo>
                  <a:lnTo>
                    <a:pt x="25786" y="243573"/>
                  </a:lnTo>
                  <a:lnTo>
                    <a:pt x="376060" y="243573"/>
                  </a:lnTo>
                  <a:lnTo>
                    <a:pt x="318911" y="158891"/>
                  </a:lnTo>
                  <a:lnTo>
                    <a:pt x="277653" y="158891"/>
                  </a:lnTo>
                  <a:lnTo>
                    <a:pt x="286281" y="140807"/>
                  </a:lnTo>
                  <a:lnTo>
                    <a:pt x="324048" y="140807"/>
                  </a:lnTo>
                  <a:cubicBezTo>
                    <a:pt x="327026" y="140807"/>
                    <a:pt x="329832" y="142317"/>
                    <a:pt x="331472" y="144778"/>
                  </a:cubicBezTo>
                  <a:lnTo>
                    <a:pt x="400361" y="247371"/>
                  </a:lnTo>
                  <a:cubicBezTo>
                    <a:pt x="402303" y="250220"/>
                    <a:pt x="402519" y="253889"/>
                    <a:pt x="400836" y="256910"/>
                  </a:cubicBezTo>
                  <a:cubicBezTo>
                    <a:pt x="399196" y="259715"/>
                    <a:pt x="396174" y="261399"/>
                    <a:pt x="392937" y="261269"/>
                  </a:cubicBezTo>
                  <a:lnTo>
                    <a:pt x="9039" y="261269"/>
                  </a:lnTo>
                  <a:cubicBezTo>
                    <a:pt x="1917" y="261269"/>
                    <a:pt x="-2357" y="253328"/>
                    <a:pt x="1614" y="247371"/>
                  </a:cubicBezTo>
                  <a:lnTo>
                    <a:pt x="70461" y="144778"/>
                  </a:lnTo>
                  <a:cubicBezTo>
                    <a:pt x="72101" y="142317"/>
                    <a:pt x="74906" y="140807"/>
                    <a:pt x="77885" y="140807"/>
                  </a:cubicBezTo>
                  <a:close/>
                  <a:moveTo>
                    <a:pt x="192030" y="95405"/>
                  </a:moveTo>
                  <a:lnTo>
                    <a:pt x="200988" y="98121"/>
                  </a:lnTo>
                  <a:lnTo>
                    <a:pt x="209941" y="96316"/>
                  </a:lnTo>
                  <a:lnTo>
                    <a:pt x="209941" y="140807"/>
                  </a:lnTo>
                  <a:lnTo>
                    <a:pt x="192030" y="140807"/>
                  </a:lnTo>
                  <a:close/>
                  <a:moveTo>
                    <a:pt x="306580" y="95337"/>
                  </a:moveTo>
                  <a:lnTo>
                    <a:pt x="307343" y="102998"/>
                  </a:lnTo>
                  <a:lnTo>
                    <a:pt x="314244" y="111419"/>
                  </a:lnTo>
                  <a:lnTo>
                    <a:pt x="308552" y="114279"/>
                  </a:lnTo>
                  <a:cubicBezTo>
                    <a:pt x="303660" y="117337"/>
                    <a:pt x="297467" y="122162"/>
                    <a:pt x="291710" y="129430"/>
                  </a:cubicBezTo>
                  <a:lnTo>
                    <a:pt x="286281" y="140807"/>
                  </a:lnTo>
                  <a:lnTo>
                    <a:pt x="266958" y="140807"/>
                  </a:lnTo>
                  <a:lnTo>
                    <a:pt x="279700" y="116422"/>
                  </a:lnTo>
                  <a:cubicBezTo>
                    <a:pt x="287194" y="107601"/>
                    <a:pt x="295149" y="101707"/>
                    <a:pt x="301272" y="98000"/>
                  </a:cubicBezTo>
                  <a:close/>
                  <a:moveTo>
                    <a:pt x="95824" y="93386"/>
                  </a:moveTo>
                  <a:cubicBezTo>
                    <a:pt x="96169" y="93386"/>
                    <a:pt x="113002" y="99308"/>
                    <a:pt x="127989" y="116977"/>
                  </a:cubicBezTo>
                  <a:lnTo>
                    <a:pt x="140424" y="140807"/>
                  </a:lnTo>
                  <a:lnTo>
                    <a:pt x="120993" y="140807"/>
                  </a:lnTo>
                  <a:lnTo>
                    <a:pt x="115937" y="130212"/>
                  </a:lnTo>
                  <a:cubicBezTo>
                    <a:pt x="104402" y="115629"/>
                    <a:pt x="91119" y="110796"/>
                    <a:pt x="90040" y="110429"/>
                  </a:cubicBezTo>
                  <a:lnTo>
                    <a:pt x="88297" y="106401"/>
                  </a:lnTo>
                  <a:lnTo>
                    <a:pt x="93069" y="94908"/>
                  </a:lnTo>
                  <a:close/>
                  <a:moveTo>
                    <a:pt x="346061" y="62987"/>
                  </a:moveTo>
                  <a:cubicBezTo>
                    <a:pt x="336349" y="62987"/>
                    <a:pt x="327587" y="68814"/>
                    <a:pt x="323875" y="77792"/>
                  </a:cubicBezTo>
                  <a:cubicBezTo>
                    <a:pt x="320163" y="86769"/>
                    <a:pt x="322192" y="97085"/>
                    <a:pt x="329055" y="103947"/>
                  </a:cubicBezTo>
                  <a:cubicBezTo>
                    <a:pt x="335961" y="110810"/>
                    <a:pt x="346277" y="112882"/>
                    <a:pt x="355255" y="109170"/>
                  </a:cubicBezTo>
                  <a:cubicBezTo>
                    <a:pt x="364190" y="105458"/>
                    <a:pt x="370060" y="96696"/>
                    <a:pt x="370060" y="86985"/>
                  </a:cubicBezTo>
                  <a:cubicBezTo>
                    <a:pt x="370060" y="73735"/>
                    <a:pt x="359312" y="62987"/>
                    <a:pt x="346061" y="62987"/>
                  </a:cubicBezTo>
                  <a:close/>
                  <a:moveTo>
                    <a:pt x="54447" y="62987"/>
                  </a:moveTo>
                  <a:cubicBezTo>
                    <a:pt x="44735" y="62987"/>
                    <a:pt x="36016" y="68814"/>
                    <a:pt x="32304" y="77792"/>
                  </a:cubicBezTo>
                  <a:cubicBezTo>
                    <a:pt x="28592" y="86769"/>
                    <a:pt x="30620" y="97085"/>
                    <a:pt x="37483" y="103947"/>
                  </a:cubicBezTo>
                  <a:cubicBezTo>
                    <a:pt x="44347" y="110810"/>
                    <a:pt x="54663" y="112882"/>
                    <a:pt x="63641" y="109170"/>
                  </a:cubicBezTo>
                  <a:cubicBezTo>
                    <a:pt x="72619" y="105458"/>
                    <a:pt x="78489" y="96696"/>
                    <a:pt x="78489" y="86985"/>
                  </a:cubicBezTo>
                  <a:cubicBezTo>
                    <a:pt x="78489" y="73735"/>
                    <a:pt x="67741" y="62987"/>
                    <a:pt x="54447" y="62987"/>
                  </a:cubicBezTo>
                  <a:close/>
                  <a:moveTo>
                    <a:pt x="337865" y="45874"/>
                  </a:moveTo>
                  <a:cubicBezTo>
                    <a:pt x="345824" y="44288"/>
                    <a:pt x="354241" y="45011"/>
                    <a:pt x="362075" y="48270"/>
                  </a:cubicBezTo>
                  <a:cubicBezTo>
                    <a:pt x="377743" y="54744"/>
                    <a:pt x="387973" y="70023"/>
                    <a:pt x="387973" y="86985"/>
                  </a:cubicBezTo>
                  <a:cubicBezTo>
                    <a:pt x="387930" y="110119"/>
                    <a:pt x="369197" y="128851"/>
                    <a:pt x="346061" y="128894"/>
                  </a:cubicBezTo>
                  <a:cubicBezTo>
                    <a:pt x="337579" y="128894"/>
                    <a:pt x="329519" y="126337"/>
                    <a:pt x="322769" y="121821"/>
                  </a:cubicBezTo>
                  <a:lnTo>
                    <a:pt x="314244" y="111419"/>
                  </a:lnTo>
                  <a:lnTo>
                    <a:pt x="317585" y="109739"/>
                  </a:lnTo>
                  <a:cubicBezTo>
                    <a:pt x="322290" y="108186"/>
                    <a:pt x="324836" y="103094"/>
                    <a:pt x="323239" y="98391"/>
                  </a:cubicBezTo>
                  <a:cubicBezTo>
                    <a:pt x="321685" y="93645"/>
                    <a:pt x="316592" y="91142"/>
                    <a:pt x="311845" y="92696"/>
                  </a:cubicBezTo>
                  <a:lnTo>
                    <a:pt x="306580" y="95337"/>
                  </a:lnTo>
                  <a:lnTo>
                    <a:pt x="304932" y="78806"/>
                  </a:lnTo>
                  <a:cubicBezTo>
                    <a:pt x="306512" y="70843"/>
                    <a:pt x="310408" y="63333"/>
                    <a:pt x="316408" y="57333"/>
                  </a:cubicBezTo>
                  <a:cubicBezTo>
                    <a:pt x="322407" y="51356"/>
                    <a:pt x="329907" y="47460"/>
                    <a:pt x="337865" y="45874"/>
                  </a:cubicBezTo>
                  <a:close/>
                  <a:moveTo>
                    <a:pt x="46294" y="45874"/>
                  </a:moveTo>
                  <a:cubicBezTo>
                    <a:pt x="54253" y="44288"/>
                    <a:pt x="62670" y="45011"/>
                    <a:pt x="70504" y="48270"/>
                  </a:cubicBezTo>
                  <a:cubicBezTo>
                    <a:pt x="86173" y="54744"/>
                    <a:pt x="96359" y="70023"/>
                    <a:pt x="96359" y="86985"/>
                  </a:cubicBezTo>
                  <a:lnTo>
                    <a:pt x="93069" y="94908"/>
                  </a:lnTo>
                  <a:lnTo>
                    <a:pt x="85206" y="99254"/>
                  </a:lnTo>
                  <a:lnTo>
                    <a:pt x="88297" y="106401"/>
                  </a:lnTo>
                  <a:lnTo>
                    <a:pt x="84063" y="116599"/>
                  </a:lnTo>
                  <a:cubicBezTo>
                    <a:pt x="76482" y="124179"/>
                    <a:pt x="66015" y="128873"/>
                    <a:pt x="54447" y="128894"/>
                  </a:cubicBezTo>
                  <a:cubicBezTo>
                    <a:pt x="37527" y="128894"/>
                    <a:pt x="22247" y="118665"/>
                    <a:pt x="15729" y="102998"/>
                  </a:cubicBezTo>
                  <a:cubicBezTo>
                    <a:pt x="9254" y="87373"/>
                    <a:pt x="12837" y="69332"/>
                    <a:pt x="24837" y="57333"/>
                  </a:cubicBezTo>
                  <a:cubicBezTo>
                    <a:pt x="30837" y="51356"/>
                    <a:pt x="38336" y="47460"/>
                    <a:pt x="46294" y="45874"/>
                  </a:cubicBezTo>
                  <a:close/>
                  <a:moveTo>
                    <a:pt x="200988" y="18014"/>
                  </a:moveTo>
                  <a:cubicBezTo>
                    <a:pt x="188384" y="17970"/>
                    <a:pt x="176989" y="25524"/>
                    <a:pt x="172112" y="37177"/>
                  </a:cubicBezTo>
                  <a:cubicBezTo>
                    <a:pt x="167277" y="48831"/>
                    <a:pt x="169910" y="62211"/>
                    <a:pt x="178802" y="71145"/>
                  </a:cubicBezTo>
                  <a:cubicBezTo>
                    <a:pt x="187737" y="80079"/>
                    <a:pt x="201117" y="82755"/>
                    <a:pt x="212772" y="77964"/>
                  </a:cubicBezTo>
                  <a:cubicBezTo>
                    <a:pt x="224426" y="73130"/>
                    <a:pt x="232023" y="61779"/>
                    <a:pt x="232023" y="49176"/>
                  </a:cubicBezTo>
                  <a:cubicBezTo>
                    <a:pt x="231980" y="31998"/>
                    <a:pt x="218124" y="18100"/>
                    <a:pt x="200988" y="18014"/>
                  </a:cubicBezTo>
                  <a:close/>
                  <a:moveTo>
                    <a:pt x="191449" y="933"/>
                  </a:moveTo>
                  <a:cubicBezTo>
                    <a:pt x="200772" y="-912"/>
                    <a:pt x="210635" y="-49"/>
                    <a:pt x="219807" y="3771"/>
                  </a:cubicBezTo>
                  <a:cubicBezTo>
                    <a:pt x="238152" y="11410"/>
                    <a:pt x="250065" y="29322"/>
                    <a:pt x="250022" y="49176"/>
                  </a:cubicBezTo>
                  <a:cubicBezTo>
                    <a:pt x="249990" y="69473"/>
                    <a:pt x="237623" y="86856"/>
                    <a:pt x="220043" y="94279"/>
                  </a:cubicBezTo>
                  <a:lnTo>
                    <a:pt x="209941" y="96316"/>
                  </a:lnTo>
                  <a:lnTo>
                    <a:pt x="209941" y="88813"/>
                  </a:lnTo>
                  <a:cubicBezTo>
                    <a:pt x="209941" y="83851"/>
                    <a:pt x="205927" y="79838"/>
                    <a:pt x="201007" y="79838"/>
                  </a:cubicBezTo>
                  <a:cubicBezTo>
                    <a:pt x="196044" y="79838"/>
                    <a:pt x="192030" y="83851"/>
                    <a:pt x="192030" y="88813"/>
                  </a:cubicBezTo>
                  <a:lnTo>
                    <a:pt x="192030" y="95405"/>
                  </a:lnTo>
                  <a:lnTo>
                    <a:pt x="173709" y="89850"/>
                  </a:lnTo>
                  <a:cubicBezTo>
                    <a:pt x="165799" y="84568"/>
                    <a:pt x="159421" y="76993"/>
                    <a:pt x="155623" y="67821"/>
                  </a:cubicBezTo>
                  <a:cubicBezTo>
                    <a:pt x="148069" y="49478"/>
                    <a:pt x="152256" y="28372"/>
                    <a:pt x="166328" y="14345"/>
                  </a:cubicBezTo>
                  <a:cubicBezTo>
                    <a:pt x="173342" y="7332"/>
                    <a:pt x="182126" y="2778"/>
                    <a:pt x="191449" y="933"/>
                  </a:cubicBezTo>
                  <a:close/>
                </a:path>
              </a:pathLst>
            </a:custGeom>
            <a:solidFill>
              <a:srgbClr val="00D0C7"/>
            </a:solidFill>
            <a:ln>
              <a:noFill/>
            </a:ln>
          </p:spPr>
        </p:sp>
        <p:sp>
          <p:nvSpPr>
            <p:cNvPr id="29" name="文本框 28"/>
            <p:cNvSpPr txBox="1"/>
            <p:nvPr/>
          </p:nvSpPr>
          <p:spPr>
            <a:xfrm>
              <a:off x="10351" y="2777"/>
              <a:ext cx="7222" cy="1888"/>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第一步是构建一个 src-tgt 对齐的数据集和一个词汇，为 TXT 格式的数据做这些必要的准备</a:t>
              </a:r>
            </a:p>
            <a:p>
              <a:pPr algn="l">
                <a:lnSpc>
                  <a:spcPct val="200000"/>
                </a:lnSpc>
              </a:pPr>
              <a:r>
                <a:rPr lang="zh-CN" altLang="en-US" sz="1200">
                  <a:solidFill>
                    <a:schemeClr val="bg1"/>
                  </a:solidFill>
                  <a:latin typeface="汉仪正圆 55简" panose="00020600040101010101" charset="-122"/>
                  <a:ea typeface="汉仪正圆 55简" panose="00020600040101010101" charset="-122"/>
                </a:rPr>
                <a:t> </a:t>
              </a:r>
            </a:p>
          </p:txBody>
        </p:sp>
        <p:sp>
          <p:nvSpPr>
            <p:cNvPr id="30" name="文本框 29"/>
            <p:cNvSpPr txBox="1"/>
            <p:nvPr/>
          </p:nvSpPr>
          <p:spPr>
            <a:xfrm>
              <a:off x="10351" y="2367"/>
              <a:ext cx="3854" cy="580"/>
            </a:xfrm>
            <a:prstGeom prst="rect">
              <a:avLst/>
            </a:prstGeom>
            <a:noFill/>
          </p:spPr>
          <p:txBody>
            <a:bodyPr wrap="square" rtlCol="0">
              <a:spAutoFit/>
            </a:bodyPr>
            <a:lstStyle/>
            <a:p>
              <a:pPr algn="l"/>
              <a:r>
                <a:rPr lang="en-US" altLang="zh-CN" b="1">
                  <a:solidFill>
                    <a:srgbClr val="00D0C7"/>
                  </a:solidFill>
                  <a:latin typeface="汉仪正圆 55简" panose="00020600040101010101" charset="-122"/>
                  <a:ea typeface="汉仪正圆 55简" panose="00020600040101010101" charset="-122"/>
                </a:rPr>
                <a:t>1.</a:t>
              </a:r>
            </a:p>
          </p:txBody>
        </p:sp>
      </p:grpSp>
      <p:grpSp>
        <p:nvGrpSpPr>
          <p:cNvPr id="16" name="组合 6"/>
          <p:cNvGrpSpPr/>
          <p:nvPr/>
        </p:nvGrpSpPr>
        <p:grpSpPr>
          <a:xfrm>
            <a:off x="5981700" y="3114040"/>
            <a:ext cx="5304155" cy="1090295"/>
            <a:chOff x="9220" y="2367"/>
            <a:chExt cx="8353" cy="1717"/>
          </a:xfrm>
        </p:grpSpPr>
        <p:sp>
          <p:nvSpPr>
            <p:cNvPr id="17" name="iconfont-11117-5304720"/>
            <p:cNvSpPr>
              <a:spLocks noChangeAspect="1"/>
            </p:cNvSpPr>
            <p:nvPr/>
          </p:nvSpPr>
          <p:spPr bwMode="auto">
            <a:xfrm>
              <a:off x="9220" y="2799"/>
              <a:ext cx="811" cy="766"/>
            </a:xfrm>
            <a:custGeom>
              <a:avLst/>
              <a:gdLst>
                <a:gd name="connsiteX0" fmla="*/ 157299 w 405498"/>
                <a:gd name="connsiteY0" fmla="*/ 267235 h 383200"/>
                <a:gd name="connsiteX1" fmla="*/ 146163 w 405498"/>
                <a:gd name="connsiteY1" fmla="*/ 294040 h 383200"/>
                <a:gd name="connsiteX2" fmla="*/ 163299 w 405498"/>
                <a:gd name="connsiteY2" fmla="*/ 297450 h 383200"/>
                <a:gd name="connsiteX3" fmla="*/ 173011 w 405498"/>
                <a:gd name="connsiteY3" fmla="*/ 282947 h 383200"/>
                <a:gd name="connsiteX4" fmla="*/ 157299 w 405498"/>
                <a:gd name="connsiteY4" fmla="*/ 267235 h 383200"/>
                <a:gd name="connsiteX5" fmla="*/ 339325 w 405498"/>
                <a:gd name="connsiteY5" fmla="*/ 250746 h 383200"/>
                <a:gd name="connsiteX6" fmla="*/ 324476 w 405498"/>
                <a:gd name="connsiteY6" fmla="*/ 260156 h 383200"/>
                <a:gd name="connsiteX7" fmla="*/ 327584 w 405498"/>
                <a:gd name="connsiteY7" fmla="*/ 277422 h 383200"/>
                <a:gd name="connsiteX8" fmla="*/ 344807 w 405498"/>
                <a:gd name="connsiteY8" fmla="*/ 281004 h 383200"/>
                <a:gd name="connsiteX9" fmla="*/ 354562 w 405498"/>
                <a:gd name="connsiteY9" fmla="*/ 266371 h 383200"/>
                <a:gd name="connsiteX10" fmla="*/ 339325 w 405498"/>
                <a:gd name="connsiteY10" fmla="*/ 250746 h 383200"/>
                <a:gd name="connsiteX11" fmla="*/ 150781 w 405498"/>
                <a:gd name="connsiteY11" fmla="*/ 249861 h 383200"/>
                <a:gd name="connsiteX12" fmla="*/ 170206 w 405498"/>
                <a:gd name="connsiteY12" fmla="*/ 251825 h 383200"/>
                <a:gd name="connsiteX13" fmla="*/ 179501 w 405498"/>
                <a:gd name="connsiteY13" fmla="*/ 259478 h 383200"/>
                <a:gd name="connsiteX14" fmla="*/ 173323 w 405498"/>
                <a:gd name="connsiteY14" fmla="*/ 265952 h 383200"/>
                <a:gd name="connsiteX15" fmla="*/ 173323 w 405498"/>
                <a:gd name="connsiteY15" fmla="*/ 278647 h 383200"/>
                <a:gd name="connsiteX16" fmla="*/ 179452 w 405498"/>
                <a:gd name="connsiteY16" fmla="*/ 281108 h 383200"/>
                <a:gd name="connsiteX17" fmla="*/ 186012 w 405498"/>
                <a:gd name="connsiteY17" fmla="*/ 278344 h 383200"/>
                <a:gd name="connsiteX18" fmla="*/ 188695 w 405498"/>
                <a:gd name="connsiteY18" fmla="*/ 275543 h 383200"/>
                <a:gd name="connsiteX19" fmla="*/ 190925 w 405498"/>
                <a:gd name="connsiteY19" fmla="*/ 282947 h 383200"/>
                <a:gd name="connsiteX20" fmla="*/ 157299 w 405498"/>
                <a:gd name="connsiteY20" fmla="*/ 316486 h 383200"/>
                <a:gd name="connsiteX21" fmla="*/ 126221 w 405498"/>
                <a:gd name="connsiteY21" fmla="*/ 295680 h 383200"/>
                <a:gd name="connsiteX22" fmla="*/ 133559 w 405498"/>
                <a:gd name="connsiteY22" fmla="*/ 259033 h 383200"/>
                <a:gd name="connsiteX23" fmla="*/ 134693 w 405498"/>
                <a:gd name="connsiteY23" fmla="*/ 258429 h 383200"/>
                <a:gd name="connsiteX24" fmla="*/ 140177 w 405498"/>
                <a:gd name="connsiteY24" fmla="*/ 265779 h 383200"/>
                <a:gd name="connsiteX25" fmla="*/ 147341 w 405498"/>
                <a:gd name="connsiteY25" fmla="*/ 269276 h 383200"/>
                <a:gd name="connsiteX26" fmla="*/ 147341 w 405498"/>
                <a:gd name="connsiteY26" fmla="*/ 269190 h 383200"/>
                <a:gd name="connsiteX27" fmla="*/ 154506 w 405498"/>
                <a:gd name="connsiteY27" fmla="*/ 254897 h 383200"/>
                <a:gd name="connsiteX28" fmla="*/ 150751 w 405498"/>
                <a:gd name="connsiteY28" fmla="*/ 249877 h 383200"/>
                <a:gd name="connsiteX29" fmla="*/ 332764 w 405498"/>
                <a:gd name="connsiteY29" fmla="*/ 233388 h 383200"/>
                <a:gd name="connsiteX30" fmla="*/ 352188 w 405498"/>
                <a:gd name="connsiteY30" fmla="*/ 235293 h 383200"/>
                <a:gd name="connsiteX31" fmla="*/ 372950 w 405498"/>
                <a:gd name="connsiteY31" fmla="*/ 266371 h 383200"/>
                <a:gd name="connsiteX32" fmla="*/ 339325 w 405498"/>
                <a:gd name="connsiteY32" fmla="*/ 299997 h 383200"/>
                <a:gd name="connsiteX33" fmla="*/ 308246 w 405498"/>
                <a:gd name="connsiteY33" fmla="*/ 279235 h 383200"/>
                <a:gd name="connsiteX34" fmla="*/ 306342 w 405498"/>
                <a:gd name="connsiteY34" fmla="*/ 259810 h 383200"/>
                <a:gd name="connsiteX35" fmla="*/ 314630 w 405498"/>
                <a:gd name="connsiteY35" fmla="*/ 244292 h 383200"/>
                <a:gd name="connsiteX36" fmla="*/ 320582 w 405498"/>
                <a:gd name="connsiteY36" fmla="*/ 250795 h 383200"/>
                <a:gd name="connsiteX37" fmla="*/ 327185 w 405498"/>
                <a:gd name="connsiteY37" fmla="*/ 253775 h 383200"/>
                <a:gd name="connsiteX38" fmla="*/ 333271 w 405498"/>
                <a:gd name="connsiteY38" fmla="*/ 251357 h 383200"/>
                <a:gd name="connsiteX39" fmla="*/ 333832 w 405498"/>
                <a:gd name="connsiteY39" fmla="*/ 238705 h 383200"/>
                <a:gd name="connsiteX40" fmla="*/ 330213 w 405498"/>
                <a:gd name="connsiteY40" fmla="*/ 234751 h 383200"/>
                <a:gd name="connsiteX41" fmla="*/ 238275 w 405498"/>
                <a:gd name="connsiteY41" fmla="*/ 197893 h 383200"/>
                <a:gd name="connsiteX42" fmla="*/ 245949 w 405498"/>
                <a:gd name="connsiteY42" fmla="*/ 207214 h 383200"/>
                <a:gd name="connsiteX43" fmla="*/ 252310 w 405498"/>
                <a:gd name="connsiteY43" fmla="*/ 209130 h 383200"/>
                <a:gd name="connsiteX44" fmla="*/ 188695 w 405498"/>
                <a:gd name="connsiteY44" fmla="*/ 275543 h 383200"/>
                <a:gd name="connsiteX45" fmla="*/ 185292 w 405498"/>
                <a:gd name="connsiteY45" fmla="*/ 264246 h 383200"/>
                <a:gd name="connsiteX46" fmla="*/ 179501 w 405498"/>
                <a:gd name="connsiteY46" fmla="*/ 259478 h 383200"/>
                <a:gd name="connsiteX47" fmla="*/ 292331 w 405498"/>
                <a:gd name="connsiteY47" fmla="*/ 193365 h 383200"/>
                <a:gd name="connsiteX48" fmla="*/ 330213 w 405498"/>
                <a:gd name="connsiteY48" fmla="*/ 234751 h 383200"/>
                <a:gd name="connsiteX49" fmla="*/ 315541 w 405498"/>
                <a:gd name="connsiteY49" fmla="*/ 242587 h 383200"/>
                <a:gd name="connsiteX50" fmla="*/ 314630 w 405498"/>
                <a:gd name="connsiteY50" fmla="*/ 244292 h 383200"/>
                <a:gd name="connsiteX51" fmla="*/ 279988 w 405498"/>
                <a:gd name="connsiteY51" fmla="*/ 206443 h 383200"/>
                <a:gd name="connsiteX52" fmla="*/ 288363 w 405498"/>
                <a:gd name="connsiteY52" fmla="*/ 202946 h 383200"/>
                <a:gd name="connsiteX53" fmla="*/ 106504 w 405498"/>
                <a:gd name="connsiteY53" fmla="*/ 190731 h 383200"/>
                <a:gd name="connsiteX54" fmla="*/ 150751 w 405498"/>
                <a:gd name="connsiteY54" fmla="*/ 249877 h 383200"/>
                <a:gd name="connsiteX55" fmla="*/ 134693 w 405498"/>
                <a:gd name="connsiteY55" fmla="*/ 258429 h 383200"/>
                <a:gd name="connsiteX56" fmla="*/ 91564 w 405498"/>
                <a:gd name="connsiteY56" fmla="*/ 200619 h 383200"/>
                <a:gd name="connsiteX57" fmla="*/ 104638 w 405498"/>
                <a:gd name="connsiteY57" fmla="*/ 195208 h 383200"/>
                <a:gd name="connsiteX58" fmla="*/ 264650 w 405498"/>
                <a:gd name="connsiteY58" fmla="*/ 163595 h 383200"/>
                <a:gd name="connsiteX59" fmla="*/ 253427 w 405498"/>
                <a:gd name="connsiteY59" fmla="*/ 190401 h 383200"/>
                <a:gd name="connsiteX60" fmla="*/ 270607 w 405498"/>
                <a:gd name="connsiteY60" fmla="*/ 193811 h 383200"/>
                <a:gd name="connsiteX61" fmla="*/ 280276 w 405498"/>
                <a:gd name="connsiteY61" fmla="*/ 179221 h 383200"/>
                <a:gd name="connsiteX62" fmla="*/ 264650 w 405498"/>
                <a:gd name="connsiteY62" fmla="*/ 163595 h 383200"/>
                <a:gd name="connsiteX63" fmla="*/ 80898 w 405498"/>
                <a:gd name="connsiteY63" fmla="*/ 155783 h 383200"/>
                <a:gd name="connsiteX64" fmla="*/ 69761 w 405498"/>
                <a:gd name="connsiteY64" fmla="*/ 182588 h 383200"/>
                <a:gd name="connsiteX65" fmla="*/ 86898 w 405498"/>
                <a:gd name="connsiteY65" fmla="*/ 185998 h 383200"/>
                <a:gd name="connsiteX66" fmla="*/ 96610 w 405498"/>
                <a:gd name="connsiteY66" fmla="*/ 171495 h 383200"/>
                <a:gd name="connsiteX67" fmla="*/ 80898 w 405498"/>
                <a:gd name="connsiteY67" fmla="*/ 155783 h 383200"/>
                <a:gd name="connsiteX68" fmla="*/ 257959 w 405498"/>
                <a:gd name="connsiteY68" fmla="*/ 146227 h 383200"/>
                <a:gd name="connsiteX69" fmla="*/ 277384 w 405498"/>
                <a:gd name="connsiteY69" fmla="*/ 148142 h 383200"/>
                <a:gd name="connsiteX70" fmla="*/ 298189 w 405498"/>
                <a:gd name="connsiteY70" fmla="*/ 179221 h 383200"/>
                <a:gd name="connsiteX71" fmla="*/ 292331 w 405498"/>
                <a:gd name="connsiteY71" fmla="*/ 193365 h 383200"/>
                <a:gd name="connsiteX72" fmla="*/ 289249 w 405498"/>
                <a:gd name="connsiteY72" fmla="*/ 189997 h 383200"/>
                <a:gd name="connsiteX73" fmla="*/ 276603 w 405498"/>
                <a:gd name="connsiteY73" fmla="*/ 189436 h 383200"/>
                <a:gd name="connsiteX74" fmla="*/ 276042 w 405498"/>
                <a:gd name="connsiteY74" fmla="*/ 202131 h 383200"/>
                <a:gd name="connsiteX75" fmla="*/ 279988 w 405498"/>
                <a:gd name="connsiteY75" fmla="*/ 206443 h 383200"/>
                <a:gd name="connsiteX76" fmla="*/ 264650 w 405498"/>
                <a:gd name="connsiteY76" fmla="*/ 212847 h 383200"/>
                <a:gd name="connsiteX77" fmla="*/ 252310 w 405498"/>
                <a:gd name="connsiteY77" fmla="*/ 209130 h 383200"/>
                <a:gd name="connsiteX78" fmla="*/ 256491 w 405498"/>
                <a:gd name="connsiteY78" fmla="*/ 204765 h 383200"/>
                <a:gd name="connsiteX79" fmla="*/ 256189 w 405498"/>
                <a:gd name="connsiteY79" fmla="*/ 192113 h 383200"/>
                <a:gd name="connsiteX80" fmla="*/ 243543 w 405498"/>
                <a:gd name="connsiteY80" fmla="*/ 192372 h 383200"/>
                <a:gd name="connsiteX81" fmla="*/ 238275 w 405498"/>
                <a:gd name="connsiteY81" fmla="*/ 197893 h 383200"/>
                <a:gd name="connsiteX82" fmla="*/ 233528 w 405498"/>
                <a:gd name="connsiteY82" fmla="*/ 192128 h 383200"/>
                <a:gd name="connsiteX83" fmla="*/ 240737 w 405498"/>
                <a:gd name="connsiteY83" fmla="*/ 155480 h 383200"/>
                <a:gd name="connsiteX84" fmla="*/ 257959 w 405498"/>
                <a:gd name="connsiteY84" fmla="*/ 146227 h 383200"/>
                <a:gd name="connsiteX85" fmla="*/ 74380 w 405498"/>
                <a:gd name="connsiteY85" fmla="*/ 138393 h 383200"/>
                <a:gd name="connsiteX86" fmla="*/ 93804 w 405498"/>
                <a:gd name="connsiteY86" fmla="*/ 140373 h 383200"/>
                <a:gd name="connsiteX87" fmla="*/ 114523 w 405498"/>
                <a:gd name="connsiteY87" fmla="*/ 171495 h 383200"/>
                <a:gd name="connsiteX88" fmla="*/ 106504 w 405498"/>
                <a:gd name="connsiteY88" fmla="*/ 190731 h 383200"/>
                <a:gd name="connsiteX89" fmla="*/ 102758 w 405498"/>
                <a:gd name="connsiteY89" fmla="*/ 185723 h 383200"/>
                <a:gd name="connsiteX90" fmla="*/ 89983 w 405498"/>
                <a:gd name="connsiteY90" fmla="*/ 183607 h 383200"/>
                <a:gd name="connsiteX91" fmla="*/ 88472 w 405498"/>
                <a:gd name="connsiteY91" fmla="*/ 196475 h 383200"/>
                <a:gd name="connsiteX92" fmla="*/ 91564 w 405498"/>
                <a:gd name="connsiteY92" fmla="*/ 200619 h 383200"/>
                <a:gd name="connsiteX93" fmla="*/ 80898 w 405498"/>
                <a:gd name="connsiteY93" fmla="*/ 205034 h 383200"/>
                <a:gd name="connsiteX94" fmla="*/ 49819 w 405498"/>
                <a:gd name="connsiteY94" fmla="*/ 184228 h 383200"/>
                <a:gd name="connsiteX95" fmla="*/ 57157 w 405498"/>
                <a:gd name="connsiteY95" fmla="*/ 147581 h 383200"/>
                <a:gd name="connsiteX96" fmla="*/ 74380 w 405498"/>
                <a:gd name="connsiteY96" fmla="*/ 138393 h 383200"/>
                <a:gd name="connsiteX97" fmla="*/ 52182 w 405498"/>
                <a:gd name="connsiteY97" fmla="*/ 94243 h 383200"/>
                <a:gd name="connsiteX98" fmla="*/ 17912 w 405498"/>
                <a:gd name="connsiteY98" fmla="*/ 128636 h 383200"/>
                <a:gd name="connsiteX99" fmla="*/ 17912 w 405498"/>
                <a:gd name="connsiteY99" fmla="*/ 331113 h 383200"/>
                <a:gd name="connsiteX100" fmla="*/ 52182 w 405498"/>
                <a:gd name="connsiteY100" fmla="*/ 365464 h 383200"/>
                <a:gd name="connsiteX101" fmla="*/ 353187 w 405498"/>
                <a:gd name="connsiteY101" fmla="*/ 365464 h 383200"/>
                <a:gd name="connsiteX102" fmla="*/ 387586 w 405498"/>
                <a:gd name="connsiteY102" fmla="*/ 331113 h 383200"/>
                <a:gd name="connsiteX103" fmla="*/ 387586 w 405498"/>
                <a:gd name="connsiteY103" fmla="*/ 128636 h 383200"/>
                <a:gd name="connsiteX104" fmla="*/ 353187 w 405498"/>
                <a:gd name="connsiteY104" fmla="*/ 94243 h 383200"/>
                <a:gd name="connsiteX105" fmla="*/ 52182 w 405498"/>
                <a:gd name="connsiteY105" fmla="*/ 76334 h 383200"/>
                <a:gd name="connsiteX106" fmla="*/ 353187 w 405498"/>
                <a:gd name="connsiteY106" fmla="*/ 76334 h 383200"/>
                <a:gd name="connsiteX107" fmla="*/ 405498 w 405498"/>
                <a:gd name="connsiteY107" fmla="*/ 128636 h 383200"/>
                <a:gd name="connsiteX108" fmla="*/ 405498 w 405498"/>
                <a:gd name="connsiteY108" fmla="*/ 331113 h 383200"/>
                <a:gd name="connsiteX109" fmla="*/ 353187 w 405498"/>
                <a:gd name="connsiteY109" fmla="*/ 383200 h 383200"/>
                <a:gd name="connsiteX110" fmla="*/ 52182 w 405498"/>
                <a:gd name="connsiteY110" fmla="*/ 383200 h 383200"/>
                <a:gd name="connsiteX111" fmla="*/ 0 w 405498"/>
                <a:gd name="connsiteY111" fmla="*/ 331113 h 383200"/>
                <a:gd name="connsiteX112" fmla="*/ 0 w 405498"/>
                <a:gd name="connsiteY112" fmla="*/ 128636 h 383200"/>
                <a:gd name="connsiteX113" fmla="*/ 52182 w 405498"/>
                <a:gd name="connsiteY113" fmla="*/ 76334 h 383200"/>
                <a:gd name="connsiteX114" fmla="*/ 56898 w 405498"/>
                <a:gd name="connsiteY114" fmla="*/ 39539 h 383200"/>
                <a:gd name="connsiteX115" fmla="*/ 345152 w 405498"/>
                <a:gd name="connsiteY115" fmla="*/ 39539 h 383200"/>
                <a:gd name="connsiteX116" fmla="*/ 353267 w 405498"/>
                <a:gd name="connsiteY116" fmla="*/ 48561 h 383200"/>
                <a:gd name="connsiteX117" fmla="*/ 345152 w 405498"/>
                <a:gd name="connsiteY117" fmla="*/ 57539 h 383200"/>
                <a:gd name="connsiteX118" fmla="*/ 56898 w 405498"/>
                <a:gd name="connsiteY118" fmla="*/ 57539 h 383200"/>
                <a:gd name="connsiteX119" fmla="*/ 48740 w 405498"/>
                <a:gd name="connsiteY119" fmla="*/ 48561 h 383200"/>
                <a:gd name="connsiteX120" fmla="*/ 56898 w 405498"/>
                <a:gd name="connsiteY120" fmla="*/ 39539 h 383200"/>
                <a:gd name="connsiteX121" fmla="*/ 90049 w 405498"/>
                <a:gd name="connsiteY121" fmla="*/ 0 h 383200"/>
                <a:gd name="connsiteX122" fmla="*/ 312002 w 405498"/>
                <a:gd name="connsiteY122" fmla="*/ 0 h 383200"/>
                <a:gd name="connsiteX123" fmla="*/ 320937 w 405498"/>
                <a:gd name="connsiteY123" fmla="*/ 8978 h 383200"/>
                <a:gd name="connsiteX124" fmla="*/ 312002 w 405498"/>
                <a:gd name="connsiteY124" fmla="*/ 17913 h 383200"/>
                <a:gd name="connsiteX125" fmla="*/ 90049 w 405498"/>
                <a:gd name="connsiteY125" fmla="*/ 17913 h 383200"/>
                <a:gd name="connsiteX126" fmla="*/ 81070 w 405498"/>
                <a:gd name="connsiteY126" fmla="*/ 8978 h 383200"/>
                <a:gd name="connsiteX127" fmla="*/ 90049 w 405498"/>
                <a:gd name="connsiteY127" fmla="*/ 0 h 38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405498" h="383200">
                  <a:moveTo>
                    <a:pt x="157299" y="267235"/>
                  </a:moveTo>
                  <a:cubicBezTo>
                    <a:pt x="143271" y="267235"/>
                    <a:pt x="136278" y="284155"/>
                    <a:pt x="146163" y="294040"/>
                  </a:cubicBezTo>
                  <a:cubicBezTo>
                    <a:pt x="150652" y="298573"/>
                    <a:pt x="157429" y="299911"/>
                    <a:pt x="163299" y="297450"/>
                  </a:cubicBezTo>
                  <a:cubicBezTo>
                    <a:pt x="169170" y="295033"/>
                    <a:pt x="173011" y="289292"/>
                    <a:pt x="173011" y="282947"/>
                  </a:cubicBezTo>
                  <a:cubicBezTo>
                    <a:pt x="173054" y="274227"/>
                    <a:pt x="165975" y="267192"/>
                    <a:pt x="157299" y="267235"/>
                  </a:cubicBezTo>
                  <a:close/>
                  <a:moveTo>
                    <a:pt x="339325" y="250746"/>
                  </a:moveTo>
                  <a:cubicBezTo>
                    <a:pt x="332937" y="250573"/>
                    <a:pt x="327023" y="254285"/>
                    <a:pt x="324476" y="260156"/>
                  </a:cubicBezTo>
                  <a:cubicBezTo>
                    <a:pt x="321886" y="265983"/>
                    <a:pt x="323138" y="272846"/>
                    <a:pt x="327584" y="277422"/>
                  </a:cubicBezTo>
                  <a:cubicBezTo>
                    <a:pt x="332073" y="282040"/>
                    <a:pt x="338893" y="283422"/>
                    <a:pt x="344807" y="281004"/>
                  </a:cubicBezTo>
                  <a:cubicBezTo>
                    <a:pt x="350764" y="278587"/>
                    <a:pt x="354605" y="272760"/>
                    <a:pt x="354562" y="266371"/>
                  </a:cubicBezTo>
                  <a:cubicBezTo>
                    <a:pt x="354519" y="257911"/>
                    <a:pt x="347785" y="251005"/>
                    <a:pt x="339325" y="250746"/>
                  </a:cubicBezTo>
                  <a:close/>
                  <a:moveTo>
                    <a:pt x="150781" y="249861"/>
                  </a:moveTo>
                  <a:cubicBezTo>
                    <a:pt x="157170" y="248598"/>
                    <a:pt x="163925" y="249192"/>
                    <a:pt x="170206" y="251825"/>
                  </a:cubicBezTo>
                  <a:lnTo>
                    <a:pt x="179501" y="259478"/>
                  </a:lnTo>
                  <a:lnTo>
                    <a:pt x="173323" y="265952"/>
                  </a:lnTo>
                  <a:cubicBezTo>
                    <a:pt x="170129" y="269579"/>
                    <a:pt x="170129" y="275019"/>
                    <a:pt x="173323" y="278647"/>
                  </a:cubicBezTo>
                  <a:cubicBezTo>
                    <a:pt x="174963" y="280244"/>
                    <a:pt x="177164" y="281151"/>
                    <a:pt x="179452" y="281108"/>
                  </a:cubicBezTo>
                  <a:cubicBezTo>
                    <a:pt x="181912" y="281065"/>
                    <a:pt x="184242" y="280071"/>
                    <a:pt x="186012" y="278344"/>
                  </a:cubicBezTo>
                  <a:lnTo>
                    <a:pt x="188695" y="275543"/>
                  </a:lnTo>
                  <a:lnTo>
                    <a:pt x="190925" y="282947"/>
                  </a:lnTo>
                  <a:cubicBezTo>
                    <a:pt x="190881" y="301465"/>
                    <a:pt x="175817" y="316486"/>
                    <a:pt x="157299" y="316486"/>
                  </a:cubicBezTo>
                  <a:cubicBezTo>
                    <a:pt x="143659" y="316486"/>
                    <a:pt x="131400" y="308285"/>
                    <a:pt x="126221" y="295680"/>
                  </a:cubicBezTo>
                  <a:cubicBezTo>
                    <a:pt x="120998" y="283119"/>
                    <a:pt x="123890" y="268659"/>
                    <a:pt x="133559" y="259033"/>
                  </a:cubicBezTo>
                  <a:lnTo>
                    <a:pt x="134693" y="258429"/>
                  </a:lnTo>
                  <a:lnTo>
                    <a:pt x="140177" y="265779"/>
                  </a:lnTo>
                  <a:cubicBezTo>
                    <a:pt x="141903" y="268024"/>
                    <a:pt x="144536" y="269320"/>
                    <a:pt x="147341" y="269276"/>
                  </a:cubicBezTo>
                  <a:lnTo>
                    <a:pt x="147341" y="269190"/>
                  </a:lnTo>
                  <a:cubicBezTo>
                    <a:pt x="154765" y="269320"/>
                    <a:pt x="159037" y="260770"/>
                    <a:pt x="154506" y="254897"/>
                  </a:cubicBezTo>
                  <a:lnTo>
                    <a:pt x="150751" y="249877"/>
                  </a:lnTo>
                  <a:close/>
                  <a:moveTo>
                    <a:pt x="332764" y="233388"/>
                  </a:moveTo>
                  <a:cubicBezTo>
                    <a:pt x="339152" y="232120"/>
                    <a:pt x="345908" y="232703"/>
                    <a:pt x="352188" y="235293"/>
                  </a:cubicBezTo>
                  <a:cubicBezTo>
                    <a:pt x="364749" y="240516"/>
                    <a:pt x="372950" y="252774"/>
                    <a:pt x="372950" y="266371"/>
                  </a:cubicBezTo>
                  <a:cubicBezTo>
                    <a:pt x="372950" y="284932"/>
                    <a:pt x="357886" y="299997"/>
                    <a:pt x="339325" y="299997"/>
                  </a:cubicBezTo>
                  <a:cubicBezTo>
                    <a:pt x="325728" y="299997"/>
                    <a:pt x="313469" y="291796"/>
                    <a:pt x="308246" y="279235"/>
                  </a:cubicBezTo>
                  <a:cubicBezTo>
                    <a:pt x="305657" y="272954"/>
                    <a:pt x="305074" y="266199"/>
                    <a:pt x="306342" y="259810"/>
                  </a:cubicBezTo>
                  <a:lnTo>
                    <a:pt x="314630" y="244292"/>
                  </a:lnTo>
                  <a:lnTo>
                    <a:pt x="320582" y="250795"/>
                  </a:lnTo>
                  <a:cubicBezTo>
                    <a:pt x="322265" y="252695"/>
                    <a:pt x="324639" y="253775"/>
                    <a:pt x="327185" y="253775"/>
                  </a:cubicBezTo>
                  <a:cubicBezTo>
                    <a:pt x="329430" y="253775"/>
                    <a:pt x="331631" y="252911"/>
                    <a:pt x="333271" y="251357"/>
                  </a:cubicBezTo>
                  <a:cubicBezTo>
                    <a:pt x="336637" y="247902"/>
                    <a:pt x="336896" y="242461"/>
                    <a:pt x="333832" y="238705"/>
                  </a:cubicBezTo>
                  <a:lnTo>
                    <a:pt x="330213" y="234751"/>
                  </a:lnTo>
                  <a:close/>
                  <a:moveTo>
                    <a:pt x="238275" y="197893"/>
                  </a:moveTo>
                  <a:lnTo>
                    <a:pt x="245949" y="207214"/>
                  </a:lnTo>
                  <a:lnTo>
                    <a:pt x="252310" y="209130"/>
                  </a:lnTo>
                  <a:lnTo>
                    <a:pt x="188695" y="275543"/>
                  </a:lnTo>
                  <a:lnTo>
                    <a:pt x="185292" y="264246"/>
                  </a:lnTo>
                  <a:lnTo>
                    <a:pt x="179501" y="259478"/>
                  </a:lnTo>
                  <a:close/>
                  <a:moveTo>
                    <a:pt x="292331" y="193365"/>
                  </a:moveTo>
                  <a:lnTo>
                    <a:pt x="330213" y="234751"/>
                  </a:lnTo>
                  <a:lnTo>
                    <a:pt x="315541" y="242587"/>
                  </a:lnTo>
                  <a:lnTo>
                    <a:pt x="314630" y="244292"/>
                  </a:lnTo>
                  <a:lnTo>
                    <a:pt x="279988" y="206443"/>
                  </a:lnTo>
                  <a:lnTo>
                    <a:pt x="288363" y="202946"/>
                  </a:lnTo>
                  <a:close/>
                  <a:moveTo>
                    <a:pt x="106504" y="190731"/>
                  </a:moveTo>
                  <a:lnTo>
                    <a:pt x="150751" y="249877"/>
                  </a:lnTo>
                  <a:lnTo>
                    <a:pt x="134693" y="258429"/>
                  </a:lnTo>
                  <a:lnTo>
                    <a:pt x="91564" y="200619"/>
                  </a:lnTo>
                  <a:lnTo>
                    <a:pt x="104638" y="195208"/>
                  </a:lnTo>
                  <a:close/>
                  <a:moveTo>
                    <a:pt x="264650" y="163595"/>
                  </a:moveTo>
                  <a:cubicBezTo>
                    <a:pt x="250578" y="163509"/>
                    <a:pt x="243499" y="180473"/>
                    <a:pt x="253427" y="190401"/>
                  </a:cubicBezTo>
                  <a:cubicBezTo>
                    <a:pt x="257959" y="194933"/>
                    <a:pt x="264736" y="196271"/>
                    <a:pt x="270607" y="193811"/>
                  </a:cubicBezTo>
                  <a:cubicBezTo>
                    <a:pt x="276477" y="191351"/>
                    <a:pt x="280319" y="185566"/>
                    <a:pt x="280276" y="179221"/>
                  </a:cubicBezTo>
                  <a:cubicBezTo>
                    <a:pt x="280232" y="170588"/>
                    <a:pt x="273240" y="163639"/>
                    <a:pt x="264650" y="163595"/>
                  </a:cubicBezTo>
                  <a:close/>
                  <a:moveTo>
                    <a:pt x="80898" y="155783"/>
                  </a:moveTo>
                  <a:cubicBezTo>
                    <a:pt x="66869" y="155783"/>
                    <a:pt x="59877" y="172703"/>
                    <a:pt x="69761" y="182588"/>
                  </a:cubicBezTo>
                  <a:cubicBezTo>
                    <a:pt x="74250" y="187120"/>
                    <a:pt x="81027" y="188459"/>
                    <a:pt x="86898" y="185998"/>
                  </a:cubicBezTo>
                  <a:cubicBezTo>
                    <a:pt x="92768" y="183581"/>
                    <a:pt x="96610" y="177840"/>
                    <a:pt x="96610" y="171495"/>
                  </a:cubicBezTo>
                  <a:cubicBezTo>
                    <a:pt x="96653" y="162775"/>
                    <a:pt x="89574" y="155739"/>
                    <a:pt x="80898" y="155783"/>
                  </a:cubicBezTo>
                  <a:close/>
                  <a:moveTo>
                    <a:pt x="257959" y="146227"/>
                  </a:moveTo>
                  <a:cubicBezTo>
                    <a:pt x="264348" y="144948"/>
                    <a:pt x="271103" y="145531"/>
                    <a:pt x="277384" y="148142"/>
                  </a:cubicBezTo>
                  <a:cubicBezTo>
                    <a:pt x="289988" y="153322"/>
                    <a:pt x="298189" y="165581"/>
                    <a:pt x="298189" y="179221"/>
                  </a:cubicBezTo>
                  <a:lnTo>
                    <a:pt x="292331" y="193365"/>
                  </a:lnTo>
                  <a:lnTo>
                    <a:pt x="289249" y="189997"/>
                  </a:lnTo>
                  <a:cubicBezTo>
                    <a:pt x="285925" y="186370"/>
                    <a:pt x="280228" y="186111"/>
                    <a:pt x="276603" y="189436"/>
                  </a:cubicBezTo>
                  <a:cubicBezTo>
                    <a:pt x="272934" y="192761"/>
                    <a:pt x="272675" y="198461"/>
                    <a:pt x="276042" y="202131"/>
                  </a:cubicBezTo>
                  <a:lnTo>
                    <a:pt x="279988" y="206443"/>
                  </a:lnTo>
                  <a:lnTo>
                    <a:pt x="264650" y="212847"/>
                  </a:lnTo>
                  <a:lnTo>
                    <a:pt x="252310" y="209130"/>
                  </a:lnTo>
                  <a:lnTo>
                    <a:pt x="256491" y="204765"/>
                  </a:lnTo>
                  <a:cubicBezTo>
                    <a:pt x="259900" y="201181"/>
                    <a:pt x="259771" y="195525"/>
                    <a:pt x="256189" y="192113"/>
                  </a:cubicBezTo>
                  <a:cubicBezTo>
                    <a:pt x="252650" y="188702"/>
                    <a:pt x="246953" y="188832"/>
                    <a:pt x="243543" y="192372"/>
                  </a:cubicBezTo>
                  <a:lnTo>
                    <a:pt x="238275" y="197893"/>
                  </a:lnTo>
                  <a:lnTo>
                    <a:pt x="233528" y="192128"/>
                  </a:lnTo>
                  <a:cubicBezTo>
                    <a:pt x="228262" y="179567"/>
                    <a:pt x="231111" y="165106"/>
                    <a:pt x="240737" y="155480"/>
                  </a:cubicBezTo>
                  <a:cubicBezTo>
                    <a:pt x="245550" y="150646"/>
                    <a:pt x="251571" y="147505"/>
                    <a:pt x="257959" y="146227"/>
                  </a:cubicBezTo>
                  <a:close/>
                  <a:moveTo>
                    <a:pt x="74380" y="138393"/>
                  </a:moveTo>
                  <a:cubicBezTo>
                    <a:pt x="80768" y="137136"/>
                    <a:pt x="87524" y="137740"/>
                    <a:pt x="93804" y="140373"/>
                  </a:cubicBezTo>
                  <a:cubicBezTo>
                    <a:pt x="106365" y="145596"/>
                    <a:pt x="114566" y="157898"/>
                    <a:pt x="114523" y="171495"/>
                  </a:cubicBezTo>
                  <a:lnTo>
                    <a:pt x="106504" y="190731"/>
                  </a:lnTo>
                  <a:lnTo>
                    <a:pt x="102758" y="185723"/>
                  </a:lnTo>
                  <a:cubicBezTo>
                    <a:pt x="99866" y="181491"/>
                    <a:pt x="94083" y="180541"/>
                    <a:pt x="89983" y="183607"/>
                  </a:cubicBezTo>
                  <a:cubicBezTo>
                    <a:pt x="85926" y="186673"/>
                    <a:pt x="85235" y="192545"/>
                    <a:pt x="88472" y="196475"/>
                  </a:cubicBezTo>
                  <a:lnTo>
                    <a:pt x="91564" y="200619"/>
                  </a:lnTo>
                  <a:lnTo>
                    <a:pt x="80898" y="205034"/>
                  </a:lnTo>
                  <a:cubicBezTo>
                    <a:pt x="67301" y="205034"/>
                    <a:pt x="54999" y="196833"/>
                    <a:pt x="49819" y="184228"/>
                  </a:cubicBezTo>
                  <a:cubicBezTo>
                    <a:pt x="44596" y="171667"/>
                    <a:pt x="47488" y="157207"/>
                    <a:pt x="57157" y="147581"/>
                  </a:cubicBezTo>
                  <a:cubicBezTo>
                    <a:pt x="61970" y="142768"/>
                    <a:pt x="67992" y="139650"/>
                    <a:pt x="74380" y="138393"/>
                  </a:cubicBezTo>
                  <a:close/>
                  <a:moveTo>
                    <a:pt x="52182" y="94243"/>
                  </a:moveTo>
                  <a:cubicBezTo>
                    <a:pt x="33234" y="94286"/>
                    <a:pt x="17912" y="109692"/>
                    <a:pt x="17912" y="128636"/>
                  </a:cubicBezTo>
                  <a:lnTo>
                    <a:pt x="17912" y="331113"/>
                  </a:lnTo>
                  <a:cubicBezTo>
                    <a:pt x="17912" y="350058"/>
                    <a:pt x="33234" y="365421"/>
                    <a:pt x="52182" y="365464"/>
                  </a:cubicBezTo>
                  <a:lnTo>
                    <a:pt x="353187" y="365464"/>
                  </a:lnTo>
                  <a:cubicBezTo>
                    <a:pt x="372178" y="365464"/>
                    <a:pt x="387586" y="350101"/>
                    <a:pt x="387586" y="331113"/>
                  </a:cubicBezTo>
                  <a:lnTo>
                    <a:pt x="387586" y="128636"/>
                  </a:lnTo>
                  <a:cubicBezTo>
                    <a:pt x="387586" y="109649"/>
                    <a:pt x="372178" y="94243"/>
                    <a:pt x="353187" y="94243"/>
                  </a:cubicBezTo>
                  <a:close/>
                  <a:moveTo>
                    <a:pt x="52182" y="76334"/>
                  </a:moveTo>
                  <a:lnTo>
                    <a:pt x="353187" y="76334"/>
                  </a:lnTo>
                  <a:cubicBezTo>
                    <a:pt x="382062" y="76334"/>
                    <a:pt x="405498" y="99766"/>
                    <a:pt x="405498" y="128636"/>
                  </a:cubicBezTo>
                  <a:lnTo>
                    <a:pt x="405498" y="331113"/>
                  </a:lnTo>
                  <a:cubicBezTo>
                    <a:pt x="405369" y="359897"/>
                    <a:pt x="382019" y="383200"/>
                    <a:pt x="353187" y="383200"/>
                  </a:cubicBezTo>
                  <a:lnTo>
                    <a:pt x="52182" y="383200"/>
                  </a:lnTo>
                  <a:cubicBezTo>
                    <a:pt x="23436" y="383157"/>
                    <a:pt x="86" y="359854"/>
                    <a:pt x="0" y="331113"/>
                  </a:cubicBezTo>
                  <a:lnTo>
                    <a:pt x="0" y="128636"/>
                  </a:lnTo>
                  <a:cubicBezTo>
                    <a:pt x="0" y="99810"/>
                    <a:pt x="23350" y="76377"/>
                    <a:pt x="52182" y="76334"/>
                  </a:cubicBezTo>
                  <a:close/>
                  <a:moveTo>
                    <a:pt x="56898" y="39539"/>
                  </a:moveTo>
                  <a:lnTo>
                    <a:pt x="345152" y="39539"/>
                  </a:lnTo>
                  <a:cubicBezTo>
                    <a:pt x="349771" y="40014"/>
                    <a:pt x="353267" y="43899"/>
                    <a:pt x="353267" y="48561"/>
                  </a:cubicBezTo>
                  <a:cubicBezTo>
                    <a:pt x="353267" y="53179"/>
                    <a:pt x="349771" y="57064"/>
                    <a:pt x="345152" y="57539"/>
                  </a:cubicBezTo>
                  <a:lnTo>
                    <a:pt x="56898" y="57539"/>
                  </a:lnTo>
                  <a:cubicBezTo>
                    <a:pt x="52280" y="57064"/>
                    <a:pt x="48740" y="53179"/>
                    <a:pt x="48740" y="48561"/>
                  </a:cubicBezTo>
                  <a:cubicBezTo>
                    <a:pt x="48740" y="43899"/>
                    <a:pt x="52280" y="40014"/>
                    <a:pt x="56898" y="39539"/>
                  </a:cubicBezTo>
                  <a:close/>
                  <a:moveTo>
                    <a:pt x="90049" y="0"/>
                  </a:moveTo>
                  <a:lnTo>
                    <a:pt x="312002" y="0"/>
                  </a:lnTo>
                  <a:cubicBezTo>
                    <a:pt x="316922" y="0"/>
                    <a:pt x="320937" y="4014"/>
                    <a:pt x="320937" y="8978"/>
                  </a:cubicBezTo>
                  <a:cubicBezTo>
                    <a:pt x="320937" y="13942"/>
                    <a:pt x="316922" y="17913"/>
                    <a:pt x="312002" y="17913"/>
                  </a:cubicBezTo>
                  <a:lnTo>
                    <a:pt x="90049" y="17913"/>
                  </a:lnTo>
                  <a:cubicBezTo>
                    <a:pt x="85085" y="17913"/>
                    <a:pt x="81070" y="13942"/>
                    <a:pt x="81070" y="8978"/>
                  </a:cubicBezTo>
                  <a:cubicBezTo>
                    <a:pt x="81070" y="4014"/>
                    <a:pt x="85085" y="0"/>
                    <a:pt x="90049" y="0"/>
                  </a:cubicBezTo>
                  <a:close/>
                </a:path>
              </a:pathLst>
            </a:custGeom>
            <a:solidFill>
              <a:srgbClr val="00D0C7"/>
            </a:solidFill>
            <a:ln>
              <a:noFill/>
            </a:ln>
          </p:spPr>
        </p:sp>
        <p:sp>
          <p:nvSpPr>
            <p:cNvPr id="18" name="文本框 17"/>
            <p:cNvSpPr txBox="1"/>
            <p:nvPr/>
          </p:nvSpPr>
          <p:spPr>
            <a:xfrm>
              <a:off x="10351" y="2777"/>
              <a:ext cx="7222" cy="1307"/>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训练一个基于 LSTM 的单层 Seq2Seq 摘要模型，该模型具有通过使用 `-copy_attn` 选项激活的复制机制</a:t>
              </a:r>
            </a:p>
          </p:txBody>
        </p:sp>
        <p:sp>
          <p:nvSpPr>
            <p:cNvPr id="19" name="文本框 18"/>
            <p:cNvSpPr txBox="1"/>
            <p:nvPr/>
          </p:nvSpPr>
          <p:spPr>
            <a:xfrm>
              <a:off x="10351" y="2367"/>
              <a:ext cx="3854" cy="580"/>
            </a:xfrm>
            <a:prstGeom prst="rect">
              <a:avLst/>
            </a:prstGeom>
            <a:noFill/>
          </p:spPr>
          <p:txBody>
            <a:bodyPr wrap="square" rtlCol="0">
              <a:spAutoFit/>
            </a:bodyPr>
            <a:lstStyle/>
            <a:p>
              <a:pPr algn="l"/>
              <a:r>
                <a:rPr lang="en-US" altLang="zh-CN" b="1">
                  <a:solidFill>
                    <a:srgbClr val="00D0C7"/>
                  </a:solidFill>
                  <a:latin typeface="汉仪正圆 55简" panose="00020600040101010101" charset="-122"/>
                  <a:ea typeface="汉仪正圆 55简" panose="00020600040101010101" charset="-122"/>
                </a:rPr>
                <a:t>2.</a:t>
              </a:r>
            </a:p>
          </p:txBody>
        </p:sp>
      </p:grpSp>
      <p:grpSp>
        <p:nvGrpSpPr>
          <p:cNvPr id="20" name="组合 11"/>
          <p:cNvGrpSpPr/>
          <p:nvPr/>
        </p:nvGrpSpPr>
        <p:grpSpPr>
          <a:xfrm>
            <a:off x="5981700" y="4725035"/>
            <a:ext cx="5304155" cy="736600"/>
            <a:chOff x="9220" y="2367"/>
            <a:chExt cx="8353" cy="1160"/>
          </a:xfrm>
        </p:grpSpPr>
        <p:sp>
          <p:nvSpPr>
            <p:cNvPr id="21" name="iconfont-11117-5304720"/>
            <p:cNvSpPr>
              <a:spLocks noChangeAspect="1"/>
            </p:cNvSpPr>
            <p:nvPr/>
          </p:nvSpPr>
          <p:spPr bwMode="auto">
            <a:xfrm>
              <a:off x="9220" y="2836"/>
              <a:ext cx="811" cy="691"/>
            </a:xfrm>
            <a:custGeom>
              <a:avLst/>
              <a:gdLst>
                <a:gd name="connsiteX0" fmla="*/ 238084 w 457196"/>
                <a:gd name="connsiteY0" fmla="*/ 370546 h 389584"/>
                <a:gd name="connsiteX1" fmla="*/ 313333 w 457196"/>
                <a:gd name="connsiteY1" fmla="*/ 370546 h 389584"/>
                <a:gd name="connsiteX2" fmla="*/ 322870 w 457196"/>
                <a:gd name="connsiteY2" fmla="*/ 380044 h 389584"/>
                <a:gd name="connsiteX3" fmla="*/ 313333 w 457196"/>
                <a:gd name="connsiteY3" fmla="*/ 389584 h 389584"/>
                <a:gd name="connsiteX4" fmla="*/ 228554 w 457196"/>
                <a:gd name="connsiteY4" fmla="*/ 389584 h 389584"/>
                <a:gd name="connsiteX5" fmla="*/ 238084 w 457196"/>
                <a:gd name="connsiteY5" fmla="*/ 380044 h 389584"/>
                <a:gd name="connsiteX6" fmla="*/ 142875 w 457196"/>
                <a:gd name="connsiteY6" fmla="*/ 370546 h 389584"/>
                <a:gd name="connsiteX7" fmla="*/ 219023 w 457196"/>
                <a:gd name="connsiteY7" fmla="*/ 370546 h 389584"/>
                <a:gd name="connsiteX8" fmla="*/ 219023 w 457196"/>
                <a:gd name="connsiteY8" fmla="*/ 380044 h 389584"/>
                <a:gd name="connsiteX9" fmla="*/ 228554 w 457196"/>
                <a:gd name="connsiteY9" fmla="*/ 389584 h 389584"/>
                <a:gd name="connsiteX10" fmla="*/ 142875 w 457196"/>
                <a:gd name="connsiteY10" fmla="*/ 389584 h 389584"/>
                <a:gd name="connsiteX11" fmla="*/ 133338 w 457196"/>
                <a:gd name="connsiteY11" fmla="*/ 380044 h 389584"/>
                <a:gd name="connsiteX12" fmla="*/ 142875 w 457196"/>
                <a:gd name="connsiteY12" fmla="*/ 370546 h 389584"/>
                <a:gd name="connsiteX13" fmla="*/ 219023 w 457196"/>
                <a:gd name="connsiteY13" fmla="*/ 313340 h 389584"/>
                <a:gd name="connsiteX14" fmla="*/ 238084 w 457196"/>
                <a:gd name="connsiteY14" fmla="*/ 313340 h 389584"/>
                <a:gd name="connsiteX15" fmla="*/ 238084 w 457196"/>
                <a:gd name="connsiteY15" fmla="*/ 370546 h 389584"/>
                <a:gd name="connsiteX16" fmla="*/ 219023 w 457196"/>
                <a:gd name="connsiteY16" fmla="*/ 370546 h 389584"/>
                <a:gd name="connsiteX17" fmla="*/ 215206 w 457196"/>
                <a:gd name="connsiteY17" fmla="*/ 233479 h 389584"/>
                <a:gd name="connsiteX18" fmla="*/ 228554 w 457196"/>
                <a:gd name="connsiteY18" fmla="*/ 236196 h 389584"/>
                <a:gd name="connsiteX19" fmla="*/ 240946 w 457196"/>
                <a:gd name="connsiteY19" fmla="*/ 233673 h 389584"/>
                <a:gd name="connsiteX20" fmla="*/ 250482 w 457196"/>
                <a:gd name="connsiteY20" fmla="*/ 247601 h 389584"/>
                <a:gd name="connsiteX21" fmla="*/ 258077 w 457196"/>
                <a:gd name="connsiteY21" fmla="*/ 251391 h 389584"/>
                <a:gd name="connsiteX22" fmla="*/ 198091 w 457196"/>
                <a:gd name="connsiteY22" fmla="*/ 251391 h 389584"/>
                <a:gd name="connsiteX23" fmla="*/ 205687 w 457196"/>
                <a:gd name="connsiteY23" fmla="*/ 246653 h 389584"/>
                <a:gd name="connsiteX24" fmla="*/ 263631 w 457196"/>
                <a:gd name="connsiteY24" fmla="*/ 232362 h 389584"/>
                <a:gd name="connsiteX25" fmla="*/ 287613 w 457196"/>
                <a:gd name="connsiteY25" fmla="*/ 232362 h 389584"/>
                <a:gd name="connsiteX26" fmla="*/ 297155 w 457196"/>
                <a:gd name="connsiteY26" fmla="*/ 241855 h 389584"/>
                <a:gd name="connsiteX27" fmla="*/ 287613 w 457196"/>
                <a:gd name="connsiteY27" fmla="*/ 251391 h 389584"/>
                <a:gd name="connsiteX28" fmla="*/ 258077 w 457196"/>
                <a:gd name="connsiteY28" fmla="*/ 251391 h 389584"/>
                <a:gd name="connsiteX29" fmla="*/ 263817 w 457196"/>
                <a:gd name="connsiteY29" fmla="*/ 248549 h 389584"/>
                <a:gd name="connsiteX30" fmla="*/ 265716 w 457196"/>
                <a:gd name="connsiteY30" fmla="*/ 235239 h 389584"/>
                <a:gd name="connsiteX31" fmla="*/ 240048 w 457196"/>
                <a:gd name="connsiteY31" fmla="*/ 232362 h 389584"/>
                <a:gd name="connsiteX32" fmla="*/ 247388 w 457196"/>
                <a:gd name="connsiteY32" fmla="*/ 232362 h 389584"/>
                <a:gd name="connsiteX33" fmla="*/ 240946 w 457196"/>
                <a:gd name="connsiteY33" fmla="*/ 233673 h 389584"/>
                <a:gd name="connsiteX34" fmla="*/ 209720 w 457196"/>
                <a:gd name="connsiteY34" fmla="*/ 232362 h 389584"/>
                <a:gd name="connsiteX35" fmla="*/ 216013 w 457196"/>
                <a:gd name="connsiteY35" fmla="*/ 232362 h 389584"/>
                <a:gd name="connsiteX36" fmla="*/ 215206 w 457196"/>
                <a:gd name="connsiteY36" fmla="*/ 233479 h 389584"/>
                <a:gd name="connsiteX37" fmla="*/ 171381 w 457196"/>
                <a:gd name="connsiteY37" fmla="*/ 232362 h 389584"/>
                <a:gd name="connsiteX38" fmla="*/ 192275 w 457196"/>
                <a:gd name="connsiteY38" fmla="*/ 232362 h 389584"/>
                <a:gd name="connsiteX39" fmla="*/ 189504 w 457196"/>
                <a:gd name="connsiteY39" fmla="*/ 236187 h 389584"/>
                <a:gd name="connsiteX40" fmla="*/ 192352 w 457196"/>
                <a:gd name="connsiteY40" fmla="*/ 249496 h 389584"/>
                <a:gd name="connsiteX41" fmla="*/ 198091 w 457196"/>
                <a:gd name="connsiteY41" fmla="*/ 251391 h 389584"/>
                <a:gd name="connsiteX42" fmla="*/ 171381 w 457196"/>
                <a:gd name="connsiteY42" fmla="*/ 251391 h 389584"/>
                <a:gd name="connsiteX43" fmla="*/ 161839 w 457196"/>
                <a:gd name="connsiteY43" fmla="*/ 241855 h 389584"/>
                <a:gd name="connsiteX44" fmla="*/ 171381 w 457196"/>
                <a:gd name="connsiteY44" fmla="*/ 232362 h 389584"/>
                <a:gd name="connsiteX45" fmla="*/ 261544 w 457196"/>
                <a:gd name="connsiteY45" fmla="*/ 229480 h 389584"/>
                <a:gd name="connsiteX46" fmla="*/ 263631 w 457196"/>
                <a:gd name="connsiteY46" fmla="*/ 232362 h 389584"/>
                <a:gd name="connsiteX47" fmla="*/ 247388 w 457196"/>
                <a:gd name="connsiteY47" fmla="*/ 232362 h 389584"/>
                <a:gd name="connsiteX48" fmla="*/ 194517 w 457196"/>
                <a:gd name="connsiteY48" fmla="*/ 229266 h 389584"/>
                <a:gd name="connsiteX49" fmla="*/ 209720 w 457196"/>
                <a:gd name="connsiteY49" fmla="*/ 232362 h 389584"/>
                <a:gd name="connsiteX50" fmla="*/ 192275 w 457196"/>
                <a:gd name="connsiteY50" fmla="*/ 232362 h 389584"/>
                <a:gd name="connsiteX51" fmla="*/ 228579 w 457196"/>
                <a:gd name="connsiteY51" fmla="*/ 123788 h 389584"/>
                <a:gd name="connsiteX52" fmla="*/ 211447 w 457196"/>
                <a:gd name="connsiteY52" fmla="*/ 140926 h 389584"/>
                <a:gd name="connsiteX53" fmla="*/ 228579 w 457196"/>
                <a:gd name="connsiteY53" fmla="*/ 158064 h 389584"/>
                <a:gd name="connsiteX54" fmla="*/ 245711 w 457196"/>
                <a:gd name="connsiteY54" fmla="*/ 140926 h 389584"/>
                <a:gd name="connsiteX55" fmla="*/ 228579 w 457196"/>
                <a:gd name="connsiteY55" fmla="*/ 123788 h 389584"/>
                <a:gd name="connsiteX56" fmla="*/ 228579 w 457196"/>
                <a:gd name="connsiteY56" fmla="*/ 103757 h 389584"/>
                <a:gd name="connsiteX57" fmla="*/ 265734 w 457196"/>
                <a:gd name="connsiteY57" fmla="*/ 140926 h 389584"/>
                <a:gd name="connsiteX58" fmla="*/ 228579 w 457196"/>
                <a:gd name="connsiteY58" fmla="*/ 178095 h 389584"/>
                <a:gd name="connsiteX59" fmla="*/ 191423 w 457196"/>
                <a:gd name="connsiteY59" fmla="*/ 140926 h 389584"/>
                <a:gd name="connsiteX60" fmla="*/ 228579 w 457196"/>
                <a:gd name="connsiteY60" fmla="*/ 103757 h 389584"/>
                <a:gd name="connsiteX61" fmla="*/ 228547 w 457196"/>
                <a:gd name="connsiteY61" fmla="*/ 76157 h 389584"/>
                <a:gd name="connsiteX62" fmla="*/ 222848 w 457196"/>
                <a:gd name="connsiteY62" fmla="*/ 81896 h 389584"/>
                <a:gd name="connsiteX63" fmla="*/ 228547 w 457196"/>
                <a:gd name="connsiteY63" fmla="*/ 87591 h 389584"/>
                <a:gd name="connsiteX64" fmla="*/ 234247 w 457196"/>
                <a:gd name="connsiteY64" fmla="*/ 81896 h 389584"/>
                <a:gd name="connsiteX65" fmla="*/ 228547 w 457196"/>
                <a:gd name="connsiteY65" fmla="*/ 76157 h 389584"/>
                <a:gd name="connsiteX66" fmla="*/ 228547 w 457196"/>
                <a:gd name="connsiteY66" fmla="*/ 67613 h 389584"/>
                <a:gd name="connsiteX67" fmla="*/ 242839 w 457196"/>
                <a:gd name="connsiteY67" fmla="*/ 81896 h 389584"/>
                <a:gd name="connsiteX68" fmla="*/ 228547 w 457196"/>
                <a:gd name="connsiteY68" fmla="*/ 96178 h 389584"/>
                <a:gd name="connsiteX69" fmla="*/ 214256 w 457196"/>
                <a:gd name="connsiteY69" fmla="*/ 81896 h 389584"/>
                <a:gd name="connsiteX70" fmla="*/ 228547 w 457196"/>
                <a:gd name="connsiteY70" fmla="*/ 67613 h 389584"/>
                <a:gd name="connsiteX71" fmla="*/ 228554 w 457196"/>
                <a:gd name="connsiteY71" fmla="*/ 65692 h 389584"/>
                <a:gd name="connsiteX72" fmla="*/ 153316 w 457196"/>
                <a:gd name="connsiteY72" fmla="*/ 140930 h 389584"/>
                <a:gd name="connsiteX73" fmla="*/ 228554 w 457196"/>
                <a:gd name="connsiteY73" fmla="*/ 216211 h 389584"/>
                <a:gd name="connsiteX74" fmla="*/ 303834 w 457196"/>
                <a:gd name="connsiteY74" fmla="*/ 140930 h 389584"/>
                <a:gd name="connsiteX75" fmla="*/ 228554 w 457196"/>
                <a:gd name="connsiteY75" fmla="*/ 65692 h 389584"/>
                <a:gd name="connsiteX76" fmla="*/ 228554 w 457196"/>
                <a:gd name="connsiteY76" fmla="*/ 47563 h 389584"/>
                <a:gd name="connsiteX77" fmla="*/ 322870 w 457196"/>
                <a:gd name="connsiteY77" fmla="*/ 141879 h 389584"/>
                <a:gd name="connsiteX78" fmla="*/ 265398 w 457196"/>
                <a:gd name="connsiteY78" fmla="*/ 228695 h 389584"/>
                <a:gd name="connsiteX79" fmla="*/ 261544 w 457196"/>
                <a:gd name="connsiteY79" fmla="*/ 229480 h 389584"/>
                <a:gd name="connsiteX80" fmla="*/ 253330 w 457196"/>
                <a:gd name="connsiteY80" fmla="*/ 218140 h 389584"/>
                <a:gd name="connsiteX81" fmla="*/ 239995 w 457196"/>
                <a:gd name="connsiteY81" fmla="*/ 216245 h 389584"/>
                <a:gd name="connsiteX82" fmla="*/ 238097 w 457196"/>
                <a:gd name="connsiteY82" fmla="*/ 229511 h 389584"/>
                <a:gd name="connsiteX83" fmla="*/ 240048 w 457196"/>
                <a:gd name="connsiteY83" fmla="*/ 232362 h 389584"/>
                <a:gd name="connsiteX84" fmla="*/ 216013 w 457196"/>
                <a:gd name="connsiteY84" fmla="*/ 232362 h 389584"/>
                <a:gd name="connsiteX85" fmla="*/ 218072 w 457196"/>
                <a:gd name="connsiteY85" fmla="*/ 229511 h 389584"/>
                <a:gd name="connsiteX86" fmla="*/ 215224 w 457196"/>
                <a:gd name="connsiteY86" fmla="*/ 216245 h 389584"/>
                <a:gd name="connsiteX87" fmla="*/ 201889 w 457196"/>
                <a:gd name="connsiteY87" fmla="*/ 219088 h 389584"/>
                <a:gd name="connsiteX88" fmla="*/ 194517 w 457196"/>
                <a:gd name="connsiteY88" fmla="*/ 229266 h 389584"/>
                <a:gd name="connsiteX89" fmla="*/ 191709 w 457196"/>
                <a:gd name="connsiteY89" fmla="*/ 228695 h 389584"/>
                <a:gd name="connsiteX90" fmla="*/ 134237 w 457196"/>
                <a:gd name="connsiteY90" fmla="*/ 141879 h 389584"/>
                <a:gd name="connsiteX91" fmla="*/ 228554 w 457196"/>
                <a:gd name="connsiteY91" fmla="*/ 47563 h 389584"/>
                <a:gd name="connsiteX92" fmla="*/ 19033 w 457196"/>
                <a:gd name="connsiteY92" fmla="*/ 19031 h 389584"/>
                <a:gd name="connsiteX93" fmla="*/ 19033 w 457196"/>
                <a:gd name="connsiteY93" fmla="*/ 294266 h 389584"/>
                <a:gd name="connsiteX94" fmla="*/ 438119 w 457196"/>
                <a:gd name="connsiteY94" fmla="*/ 294266 h 389584"/>
                <a:gd name="connsiteX95" fmla="*/ 438119 w 457196"/>
                <a:gd name="connsiteY95" fmla="*/ 19031 h 389584"/>
                <a:gd name="connsiteX96" fmla="*/ 9495 w 457196"/>
                <a:gd name="connsiteY96" fmla="*/ 0 h 389584"/>
                <a:gd name="connsiteX97" fmla="*/ 447658 w 457196"/>
                <a:gd name="connsiteY97" fmla="*/ 0 h 389584"/>
                <a:gd name="connsiteX98" fmla="*/ 457196 w 457196"/>
                <a:gd name="connsiteY98" fmla="*/ 9537 h 389584"/>
                <a:gd name="connsiteX99" fmla="*/ 457196 w 457196"/>
                <a:gd name="connsiteY99" fmla="*/ 303803 h 389584"/>
                <a:gd name="connsiteX100" fmla="*/ 447658 w 457196"/>
                <a:gd name="connsiteY100" fmla="*/ 313340 h 389584"/>
                <a:gd name="connsiteX101" fmla="*/ 238084 w 457196"/>
                <a:gd name="connsiteY101" fmla="*/ 313340 h 389584"/>
                <a:gd name="connsiteX102" fmla="*/ 238084 w 457196"/>
                <a:gd name="connsiteY102" fmla="*/ 306697 h 389584"/>
                <a:gd name="connsiteX103" fmla="*/ 228554 w 457196"/>
                <a:gd name="connsiteY103" fmla="*/ 297156 h 389584"/>
                <a:gd name="connsiteX104" fmla="*/ 219023 w 457196"/>
                <a:gd name="connsiteY104" fmla="*/ 306697 h 389584"/>
                <a:gd name="connsiteX105" fmla="*/ 219023 w 457196"/>
                <a:gd name="connsiteY105" fmla="*/ 313340 h 389584"/>
                <a:gd name="connsiteX106" fmla="*/ 9495 w 457196"/>
                <a:gd name="connsiteY106" fmla="*/ 313340 h 389584"/>
                <a:gd name="connsiteX107" fmla="*/ 0 w 457196"/>
                <a:gd name="connsiteY107" fmla="*/ 303803 h 389584"/>
                <a:gd name="connsiteX108" fmla="*/ 0 w 457196"/>
                <a:gd name="connsiteY108" fmla="*/ 9537 h 389584"/>
                <a:gd name="connsiteX109" fmla="*/ 9495 w 457196"/>
                <a:gd name="connsiteY109" fmla="*/ 0 h 38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457196" h="389584">
                  <a:moveTo>
                    <a:pt x="238084" y="370546"/>
                  </a:moveTo>
                  <a:lnTo>
                    <a:pt x="313333" y="370546"/>
                  </a:lnTo>
                  <a:cubicBezTo>
                    <a:pt x="319073" y="370546"/>
                    <a:pt x="322870" y="375295"/>
                    <a:pt x="322870" y="380044"/>
                  </a:cubicBezTo>
                  <a:cubicBezTo>
                    <a:pt x="322870" y="384836"/>
                    <a:pt x="319073" y="389584"/>
                    <a:pt x="313333" y="389584"/>
                  </a:cubicBezTo>
                  <a:lnTo>
                    <a:pt x="228554" y="389584"/>
                  </a:lnTo>
                  <a:cubicBezTo>
                    <a:pt x="234246" y="389584"/>
                    <a:pt x="238084" y="384835"/>
                    <a:pt x="238084" y="380044"/>
                  </a:cubicBezTo>
                  <a:close/>
                  <a:moveTo>
                    <a:pt x="142875" y="370546"/>
                  </a:moveTo>
                  <a:lnTo>
                    <a:pt x="219023" y="370546"/>
                  </a:lnTo>
                  <a:lnTo>
                    <a:pt x="219023" y="380044"/>
                  </a:lnTo>
                  <a:cubicBezTo>
                    <a:pt x="219023" y="384835"/>
                    <a:pt x="222861" y="389584"/>
                    <a:pt x="228554" y="389584"/>
                  </a:cubicBezTo>
                  <a:lnTo>
                    <a:pt x="142875" y="389584"/>
                  </a:lnTo>
                  <a:cubicBezTo>
                    <a:pt x="137135" y="389584"/>
                    <a:pt x="133338" y="384836"/>
                    <a:pt x="133338" y="380044"/>
                  </a:cubicBezTo>
                  <a:cubicBezTo>
                    <a:pt x="133338" y="375295"/>
                    <a:pt x="138128" y="370546"/>
                    <a:pt x="142875" y="370546"/>
                  </a:cubicBezTo>
                  <a:close/>
                  <a:moveTo>
                    <a:pt x="219023" y="313340"/>
                  </a:moveTo>
                  <a:lnTo>
                    <a:pt x="238084" y="313340"/>
                  </a:lnTo>
                  <a:lnTo>
                    <a:pt x="238084" y="370546"/>
                  </a:lnTo>
                  <a:lnTo>
                    <a:pt x="219023" y="370546"/>
                  </a:lnTo>
                  <a:close/>
                  <a:moveTo>
                    <a:pt x="215206" y="233479"/>
                  </a:moveTo>
                  <a:lnTo>
                    <a:pt x="228554" y="236196"/>
                  </a:lnTo>
                  <a:lnTo>
                    <a:pt x="240946" y="233673"/>
                  </a:lnTo>
                  <a:lnTo>
                    <a:pt x="250482" y="247601"/>
                  </a:lnTo>
                  <a:cubicBezTo>
                    <a:pt x="252381" y="250444"/>
                    <a:pt x="255229" y="251391"/>
                    <a:pt x="258077" y="251391"/>
                  </a:cubicBezTo>
                  <a:lnTo>
                    <a:pt x="198091" y="251391"/>
                  </a:lnTo>
                  <a:cubicBezTo>
                    <a:pt x="200940" y="251391"/>
                    <a:pt x="203788" y="249496"/>
                    <a:pt x="205687" y="246653"/>
                  </a:cubicBezTo>
                  <a:close/>
                  <a:moveTo>
                    <a:pt x="263631" y="232362"/>
                  </a:moveTo>
                  <a:lnTo>
                    <a:pt x="287613" y="232362"/>
                  </a:lnTo>
                  <a:cubicBezTo>
                    <a:pt x="293356" y="232362"/>
                    <a:pt x="297155" y="237108"/>
                    <a:pt x="297155" y="241855"/>
                  </a:cubicBezTo>
                  <a:cubicBezTo>
                    <a:pt x="297155" y="246645"/>
                    <a:pt x="292406" y="251391"/>
                    <a:pt x="287613" y="251391"/>
                  </a:cubicBezTo>
                  <a:lnTo>
                    <a:pt x="258077" y="251391"/>
                  </a:lnTo>
                  <a:cubicBezTo>
                    <a:pt x="260926" y="251391"/>
                    <a:pt x="262868" y="250444"/>
                    <a:pt x="263817" y="248549"/>
                  </a:cubicBezTo>
                  <a:cubicBezTo>
                    <a:pt x="267615" y="245706"/>
                    <a:pt x="268564" y="239977"/>
                    <a:pt x="265716" y="235239"/>
                  </a:cubicBezTo>
                  <a:close/>
                  <a:moveTo>
                    <a:pt x="240048" y="232362"/>
                  </a:moveTo>
                  <a:lnTo>
                    <a:pt x="247388" y="232362"/>
                  </a:lnTo>
                  <a:lnTo>
                    <a:pt x="240946" y="233673"/>
                  </a:lnTo>
                  <a:close/>
                  <a:moveTo>
                    <a:pt x="209720" y="232362"/>
                  </a:moveTo>
                  <a:lnTo>
                    <a:pt x="216013" y="232362"/>
                  </a:lnTo>
                  <a:lnTo>
                    <a:pt x="215206" y="233479"/>
                  </a:lnTo>
                  <a:close/>
                  <a:moveTo>
                    <a:pt x="171381" y="232362"/>
                  </a:moveTo>
                  <a:lnTo>
                    <a:pt x="192275" y="232362"/>
                  </a:lnTo>
                  <a:lnTo>
                    <a:pt x="189504" y="236187"/>
                  </a:lnTo>
                  <a:cubicBezTo>
                    <a:pt x="186655" y="239977"/>
                    <a:pt x="187605" y="246653"/>
                    <a:pt x="192352" y="249496"/>
                  </a:cubicBezTo>
                  <a:cubicBezTo>
                    <a:pt x="194294" y="250444"/>
                    <a:pt x="196193" y="251391"/>
                    <a:pt x="198091" y="251391"/>
                  </a:cubicBezTo>
                  <a:lnTo>
                    <a:pt x="171381" y="251391"/>
                  </a:lnTo>
                  <a:cubicBezTo>
                    <a:pt x="165681" y="251391"/>
                    <a:pt x="161839" y="246645"/>
                    <a:pt x="161839" y="241855"/>
                  </a:cubicBezTo>
                  <a:cubicBezTo>
                    <a:pt x="161839" y="237108"/>
                    <a:pt x="166631" y="232362"/>
                    <a:pt x="171381" y="232362"/>
                  </a:cubicBezTo>
                  <a:close/>
                  <a:moveTo>
                    <a:pt x="261544" y="229480"/>
                  </a:moveTo>
                  <a:lnTo>
                    <a:pt x="263631" y="232362"/>
                  </a:lnTo>
                  <a:lnTo>
                    <a:pt x="247388" y="232362"/>
                  </a:lnTo>
                  <a:close/>
                  <a:moveTo>
                    <a:pt x="194517" y="229266"/>
                  </a:moveTo>
                  <a:lnTo>
                    <a:pt x="209720" y="232362"/>
                  </a:lnTo>
                  <a:lnTo>
                    <a:pt x="192275" y="232362"/>
                  </a:lnTo>
                  <a:close/>
                  <a:moveTo>
                    <a:pt x="228579" y="123788"/>
                  </a:moveTo>
                  <a:cubicBezTo>
                    <a:pt x="219042" y="123788"/>
                    <a:pt x="211447" y="131385"/>
                    <a:pt x="211447" y="140926"/>
                  </a:cubicBezTo>
                  <a:cubicBezTo>
                    <a:pt x="211447" y="150466"/>
                    <a:pt x="219042" y="158064"/>
                    <a:pt x="228579" y="158064"/>
                  </a:cubicBezTo>
                  <a:cubicBezTo>
                    <a:pt x="238116" y="158064"/>
                    <a:pt x="245711" y="150466"/>
                    <a:pt x="245711" y="140926"/>
                  </a:cubicBezTo>
                  <a:cubicBezTo>
                    <a:pt x="245711" y="131385"/>
                    <a:pt x="238116" y="123788"/>
                    <a:pt x="228579" y="123788"/>
                  </a:cubicBezTo>
                  <a:close/>
                  <a:moveTo>
                    <a:pt x="228579" y="103757"/>
                  </a:moveTo>
                  <a:cubicBezTo>
                    <a:pt x="249552" y="103757"/>
                    <a:pt x="265734" y="119989"/>
                    <a:pt x="265734" y="140926"/>
                  </a:cubicBezTo>
                  <a:cubicBezTo>
                    <a:pt x="265734" y="160957"/>
                    <a:pt x="248602" y="178095"/>
                    <a:pt x="228579" y="178095"/>
                  </a:cubicBezTo>
                  <a:cubicBezTo>
                    <a:pt x="208599" y="178095"/>
                    <a:pt x="191423" y="161906"/>
                    <a:pt x="191423" y="140926"/>
                  </a:cubicBezTo>
                  <a:cubicBezTo>
                    <a:pt x="191423" y="120938"/>
                    <a:pt x="207649" y="103757"/>
                    <a:pt x="228579" y="103757"/>
                  </a:cubicBezTo>
                  <a:close/>
                  <a:moveTo>
                    <a:pt x="228547" y="76157"/>
                  </a:moveTo>
                  <a:cubicBezTo>
                    <a:pt x="225698" y="76157"/>
                    <a:pt x="222848" y="79048"/>
                    <a:pt x="222848" y="81896"/>
                  </a:cubicBezTo>
                  <a:cubicBezTo>
                    <a:pt x="222848" y="84744"/>
                    <a:pt x="225698" y="87591"/>
                    <a:pt x="228547" y="87591"/>
                  </a:cubicBezTo>
                  <a:cubicBezTo>
                    <a:pt x="231397" y="87591"/>
                    <a:pt x="234247" y="84744"/>
                    <a:pt x="234247" y="81896"/>
                  </a:cubicBezTo>
                  <a:cubicBezTo>
                    <a:pt x="234247" y="79048"/>
                    <a:pt x="231397" y="76157"/>
                    <a:pt x="228547" y="76157"/>
                  </a:cubicBezTo>
                  <a:close/>
                  <a:moveTo>
                    <a:pt x="228547" y="67613"/>
                  </a:moveTo>
                  <a:cubicBezTo>
                    <a:pt x="236190" y="67613"/>
                    <a:pt x="242839" y="74258"/>
                    <a:pt x="242839" y="81896"/>
                  </a:cubicBezTo>
                  <a:cubicBezTo>
                    <a:pt x="242839" y="89490"/>
                    <a:pt x="236190" y="96178"/>
                    <a:pt x="228547" y="96178"/>
                  </a:cubicBezTo>
                  <a:cubicBezTo>
                    <a:pt x="220948" y="96178"/>
                    <a:pt x="214256" y="89490"/>
                    <a:pt x="214256" y="81896"/>
                  </a:cubicBezTo>
                  <a:cubicBezTo>
                    <a:pt x="214256" y="74258"/>
                    <a:pt x="220948" y="67613"/>
                    <a:pt x="228547" y="67613"/>
                  </a:cubicBezTo>
                  <a:close/>
                  <a:moveTo>
                    <a:pt x="228554" y="65692"/>
                  </a:moveTo>
                  <a:cubicBezTo>
                    <a:pt x="187590" y="65692"/>
                    <a:pt x="153316" y="99016"/>
                    <a:pt x="153316" y="140930"/>
                  </a:cubicBezTo>
                  <a:cubicBezTo>
                    <a:pt x="153316" y="182843"/>
                    <a:pt x="186640" y="216211"/>
                    <a:pt x="228554" y="216211"/>
                  </a:cubicBezTo>
                  <a:cubicBezTo>
                    <a:pt x="270467" y="216211"/>
                    <a:pt x="303834" y="182843"/>
                    <a:pt x="303834" y="140930"/>
                  </a:cubicBezTo>
                  <a:cubicBezTo>
                    <a:pt x="303834" y="99016"/>
                    <a:pt x="269518" y="65692"/>
                    <a:pt x="228554" y="65692"/>
                  </a:cubicBezTo>
                  <a:close/>
                  <a:moveTo>
                    <a:pt x="228554" y="47563"/>
                  </a:moveTo>
                  <a:cubicBezTo>
                    <a:pt x="280007" y="47563"/>
                    <a:pt x="322870" y="90426"/>
                    <a:pt x="322870" y="141879"/>
                  </a:cubicBezTo>
                  <a:cubicBezTo>
                    <a:pt x="322870" y="180469"/>
                    <a:pt x="299294" y="214228"/>
                    <a:pt x="265398" y="228695"/>
                  </a:cubicBezTo>
                  <a:lnTo>
                    <a:pt x="261544" y="229480"/>
                  </a:lnTo>
                  <a:lnTo>
                    <a:pt x="253330" y="218140"/>
                  </a:lnTo>
                  <a:cubicBezTo>
                    <a:pt x="250482" y="214307"/>
                    <a:pt x="244742" y="213359"/>
                    <a:pt x="239995" y="216245"/>
                  </a:cubicBezTo>
                  <a:cubicBezTo>
                    <a:pt x="236198" y="219088"/>
                    <a:pt x="235248" y="224773"/>
                    <a:pt x="238097" y="229511"/>
                  </a:cubicBezTo>
                  <a:lnTo>
                    <a:pt x="240048" y="232362"/>
                  </a:lnTo>
                  <a:lnTo>
                    <a:pt x="216013" y="232362"/>
                  </a:lnTo>
                  <a:lnTo>
                    <a:pt x="218072" y="229511"/>
                  </a:lnTo>
                  <a:cubicBezTo>
                    <a:pt x="220964" y="225721"/>
                    <a:pt x="219971" y="219088"/>
                    <a:pt x="215224" y="216245"/>
                  </a:cubicBezTo>
                  <a:cubicBezTo>
                    <a:pt x="211426" y="213359"/>
                    <a:pt x="204737" y="214307"/>
                    <a:pt x="201889" y="219088"/>
                  </a:cubicBezTo>
                  <a:lnTo>
                    <a:pt x="194517" y="229266"/>
                  </a:lnTo>
                  <a:lnTo>
                    <a:pt x="191709" y="228695"/>
                  </a:lnTo>
                  <a:cubicBezTo>
                    <a:pt x="157813" y="214228"/>
                    <a:pt x="134237" y="180469"/>
                    <a:pt x="134237" y="141879"/>
                  </a:cubicBezTo>
                  <a:cubicBezTo>
                    <a:pt x="134237" y="90426"/>
                    <a:pt x="177100" y="47563"/>
                    <a:pt x="228554" y="47563"/>
                  </a:cubicBezTo>
                  <a:close/>
                  <a:moveTo>
                    <a:pt x="19033" y="19031"/>
                  </a:moveTo>
                  <a:lnTo>
                    <a:pt x="19033" y="294266"/>
                  </a:lnTo>
                  <a:lnTo>
                    <a:pt x="438119" y="294266"/>
                  </a:lnTo>
                  <a:lnTo>
                    <a:pt x="438119" y="19031"/>
                  </a:lnTo>
                  <a:close/>
                  <a:moveTo>
                    <a:pt x="9495" y="0"/>
                  </a:moveTo>
                  <a:lnTo>
                    <a:pt x="447658" y="0"/>
                  </a:lnTo>
                  <a:cubicBezTo>
                    <a:pt x="453355" y="0"/>
                    <a:pt x="457196" y="4747"/>
                    <a:pt x="457196" y="9537"/>
                  </a:cubicBezTo>
                  <a:lnTo>
                    <a:pt x="457196" y="303803"/>
                  </a:lnTo>
                  <a:cubicBezTo>
                    <a:pt x="457196" y="309500"/>
                    <a:pt x="453355" y="313340"/>
                    <a:pt x="447658" y="313340"/>
                  </a:cubicBezTo>
                  <a:lnTo>
                    <a:pt x="238084" y="313340"/>
                  </a:lnTo>
                  <a:lnTo>
                    <a:pt x="238084" y="306697"/>
                  </a:lnTo>
                  <a:cubicBezTo>
                    <a:pt x="238084" y="301948"/>
                    <a:pt x="233297" y="297156"/>
                    <a:pt x="228554" y="297156"/>
                  </a:cubicBezTo>
                  <a:cubicBezTo>
                    <a:pt x="223810" y="297156"/>
                    <a:pt x="219023" y="300998"/>
                    <a:pt x="219023" y="306697"/>
                  </a:cubicBezTo>
                  <a:lnTo>
                    <a:pt x="219023" y="313340"/>
                  </a:lnTo>
                  <a:lnTo>
                    <a:pt x="9495" y="313340"/>
                  </a:lnTo>
                  <a:cubicBezTo>
                    <a:pt x="3798" y="313340"/>
                    <a:pt x="0" y="308550"/>
                    <a:pt x="0" y="303803"/>
                  </a:cubicBezTo>
                  <a:lnTo>
                    <a:pt x="0" y="9537"/>
                  </a:lnTo>
                  <a:cubicBezTo>
                    <a:pt x="0" y="3797"/>
                    <a:pt x="4747" y="0"/>
                    <a:pt x="9495" y="0"/>
                  </a:cubicBezTo>
                  <a:close/>
                </a:path>
              </a:pathLst>
            </a:custGeom>
            <a:solidFill>
              <a:srgbClr val="00D0C7"/>
            </a:solidFill>
            <a:ln>
              <a:noFill/>
            </a:ln>
          </p:spPr>
        </p:sp>
        <p:sp>
          <p:nvSpPr>
            <p:cNvPr id="22" name="文本框 21"/>
            <p:cNvSpPr txBox="1"/>
            <p:nvPr/>
          </p:nvSpPr>
          <p:spPr>
            <a:xfrm>
              <a:off x="10351" y="2777"/>
              <a:ext cx="7222" cy="72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使用模型在测试集中为问题主体生成标题</a:t>
              </a:r>
            </a:p>
          </p:txBody>
        </p:sp>
        <p:sp>
          <p:nvSpPr>
            <p:cNvPr id="23" name="文本框 22"/>
            <p:cNvSpPr txBox="1"/>
            <p:nvPr/>
          </p:nvSpPr>
          <p:spPr>
            <a:xfrm>
              <a:off x="10351" y="2367"/>
              <a:ext cx="3854" cy="580"/>
            </a:xfrm>
            <a:prstGeom prst="rect">
              <a:avLst/>
            </a:prstGeom>
            <a:noFill/>
          </p:spPr>
          <p:txBody>
            <a:bodyPr wrap="square" rtlCol="0">
              <a:spAutoFit/>
            </a:bodyPr>
            <a:lstStyle/>
            <a:p>
              <a:pPr algn="l"/>
              <a:r>
                <a:rPr lang="en-US" altLang="zh-CN" b="1">
                  <a:solidFill>
                    <a:srgbClr val="00D0C7"/>
                  </a:solidFill>
                  <a:latin typeface="汉仪正圆 55简" panose="00020600040101010101" charset="-122"/>
                  <a:ea typeface="汉仪正圆 55简" panose="00020600040101010101" charset="-122"/>
                </a:rPr>
                <a:t>3.</a:t>
              </a:r>
              <a:endParaRPr lang="zh-CN" altLang="en-US" b="1">
                <a:solidFill>
                  <a:srgbClr val="00D0C7"/>
                </a:solidFill>
                <a:latin typeface="汉仪正圆 55简" panose="00020600040101010101" charset="-122"/>
                <a:ea typeface="汉仪正圆 55简" panose="00020600040101010101" charset="-122"/>
              </a:endParaRPr>
            </a:p>
          </p:txBody>
        </p:sp>
      </p:grpSp>
      <p:pic>
        <p:nvPicPr>
          <p:cNvPr id="7" name="图片 6" descr="27"/>
          <p:cNvPicPr>
            <a:picLocks noChangeAspect="1"/>
          </p:cNvPicPr>
          <p:nvPr/>
        </p:nvPicPr>
        <p:blipFill>
          <a:blip r:embed="rId4"/>
          <a:srcRect r="64375" b="18196"/>
          <a:stretch>
            <a:fillRect/>
          </a:stretch>
        </p:blipFill>
        <p:spPr>
          <a:xfrm>
            <a:off x="0" y="0"/>
            <a:ext cx="3504565" cy="2580640"/>
          </a:xfrm>
          <a:prstGeom prst="rect">
            <a:avLst/>
          </a:prstGeom>
        </p:spPr>
      </p:pic>
      <p:pic>
        <p:nvPicPr>
          <p:cNvPr id="11" name="图片 10" descr="28"/>
          <p:cNvPicPr>
            <a:picLocks noChangeAspect="1"/>
          </p:cNvPicPr>
          <p:nvPr/>
        </p:nvPicPr>
        <p:blipFill>
          <a:blip r:embed="rId5"/>
          <a:srcRect r="6328"/>
          <a:stretch>
            <a:fillRect/>
          </a:stretch>
        </p:blipFill>
        <p:spPr>
          <a:xfrm>
            <a:off x="3331845" y="0"/>
            <a:ext cx="4887595" cy="6858000"/>
          </a:xfrm>
          <a:prstGeom prst="rect">
            <a:avLst/>
          </a:prstGeom>
        </p:spPr>
      </p:pic>
      <p:pic>
        <p:nvPicPr>
          <p:cNvPr id="12" name="图片 11" descr="29"/>
          <p:cNvPicPr>
            <a:picLocks noChangeAspect="1"/>
          </p:cNvPicPr>
          <p:nvPr/>
        </p:nvPicPr>
        <p:blipFill>
          <a:blip r:embed="rId6"/>
          <a:srcRect r="2325"/>
          <a:stretch>
            <a:fillRect/>
          </a:stretch>
        </p:blipFill>
        <p:spPr>
          <a:xfrm>
            <a:off x="6699885" y="0"/>
            <a:ext cx="6028690" cy="3267075"/>
          </a:xfrm>
          <a:prstGeom prst="rect">
            <a:avLst/>
          </a:prstGeom>
        </p:spPr>
      </p:pic>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430530" y="1100455"/>
            <a:ext cx="5109845" cy="70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4000" b="1" dirty="0">
                <a:solidFill>
                  <a:srgbClr val="FFFFFF"/>
                </a:solidFill>
                <a:latin typeface="汉仪正圆 55简" panose="00020600040101010101" charset="-122"/>
                <a:ea typeface="汉仪正圆 55简" panose="00020600040101010101" charset="-122"/>
              </a:rPr>
              <a:t>工具</a:t>
            </a:r>
            <a:r>
              <a:rPr lang="zh-CN" altLang="en-US" sz="4000" b="1" dirty="0" smtClean="0">
                <a:solidFill>
                  <a:srgbClr val="FFFFFF"/>
                </a:solidFill>
                <a:latin typeface="汉仪正圆 55简" panose="00020600040101010101" charset="-122"/>
                <a:ea typeface="汉仪正圆 55简" panose="00020600040101010101" charset="-122"/>
              </a:rPr>
              <a:t>验证</a:t>
            </a:r>
            <a:endParaRPr kumimoji="0" lang="zh-CN" altLang="en-US" sz="4000" b="1" i="0" u="none" strike="noStrike" kern="1200" cap="none" spc="0" normalizeH="0" baseline="0" noProof="0" dirty="0">
              <a:ln>
                <a:noFill/>
              </a:ln>
              <a:solidFill>
                <a:srgbClr val="FFFFFF"/>
              </a:solidFill>
              <a:effectLst/>
              <a:uLnTx/>
              <a:uFillTx/>
              <a:latin typeface="汉仪正圆 55简" panose="00020600040101010101" charset="-122"/>
              <a:ea typeface="汉仪正圆 55简" panose="00020600040101010101" charset="-122"/>
              <a:cs typeface="+mn-cs"/>
            </a:endParaRPr>
          </a:p>
        </p:txBody>
      </p:sp>
      <p:sp>
        <p:nvSpPr>
          <p:cNvPr id="11" name="文本框 10"/>
          <p:cNvSpPr txBox="1"/>
          <p:nvPr/>
        </p:nvSpPr>
        <p:spPr>
          <a:xfrm>
            <a:off x="430530" y="259715"/>
            <a:ext cx="2747645" cy="7683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srgbClr val="00D0C7"/>
                </a:solidFill>
                <a:effectLst/>
                <a:uLnTx/>
                <a:uFillTx/>
                <a:latin typeface="汉仪正圆 55简" panose="00020600040101010101" charset="-122"/>
                <a:ea typeface="汉仪正圆 55简" panose="00020600040101010101" charset="-122"/>
                <a:cs typeface="+mn-cs"/>
              </a:rPr>
              <a:t>PART </a:t>
            </a:r>
            <a:r>
              <a:rPr kumimoji="0" lang="en-US" altLang="zh-CN" sz="4400" b="1" i="0" u="none" strike="noStrike" kern="1200" cap="none" spc="0" normalizeH="0" baseline="0" noProof="0" dirty="0" smtClean="0">
                <a:ln>
                  <a:noFill/>
                </a:ln>
                <a:solidFill>
                  <a:srgbClr val="00D0C7"/>
                </a:solidFill>
                <a:effectLst/>
                <a:uLnTx/>
                <a:uFillTx/>
                <a:latin typeface="汉仪正圆 55简" panose="00020600040101010101" charset="-122"/>
                <a:ea typeface="汉仪正圆 55简" panose="00020600040101010101" charset="-122"/>
                <a:cs typeface="+mn-cs"/>
              </a:rPr>
              <a:t>05</a:t>
            </a:r>
            <a:endParaRPr kumimoji="0" lang="en-US" altLang="zh-CN" sz="4400" b="1" i="0" u="none" strike="noStrike" kern="1200" cap="none" spc="0" normalizeH="0" baseline="0" noProof="0" dirty="0">
              <a:ln>
                <a:noFill/>
              </a:ln>
              <a:solidFill>
                <a:srgbClr val="00D0C7"/>
              </a:solidFill>
              <a:effectLst/>
              <a:uLnTx/>
              <a:uFillTx/>
              <a:latin typeface="汉仪正圆 55简" panose="00020600040101010101" charset="-122"/>
              <a:ea typeface="汉仪正圆 55简" panose="00020600040101010101" charset="-122"/>
              <a:cs typeface="+mn-cs"/>
            </a:endParaRPr>
          </a:p>
        </p:txBody>
      </p:sp>
      <p:grpSp>
        <p:nvGrpSpPr>
          <p:cNvPr id="25" name="组合 24"/>
          <p:cNvGrpSpPr/>
          <p:nvPr/>
        </p:nvGrpSpPr>
        <p:grpSpPr>
          <a:xfrm>
            <a:off x="548005" y="1879600"/>
            <a:ext cx="263017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922020" y="2301875"/>
            <a:ext cx="5542280" cy="4093428"/>
          </a:xfrm>
          <a:prstGeom prst="rect">
            <a:avLst/>
          </a:prstGeom>
          <a:noFill/>
        </p:spPr>
        <p:txBody>
          <a:bodyPr wrap="square" rtlCol="0">
            <a:spAutoFit/>
          </a:bodyPr>
          <a:lstStyle/>
          <a:p>
            <a:pPr lvl="0"/>
            <a:r>
              <a:rPr lang="zh-CN" altLang="en-US" sz="2000" dirty="0">
                <a:solidFill>
                  <a:srgbClr val="FFFFFF"/>
                </a:solidFill>
              </a:rPr>
              <a:t>使用</a:t>
            </a:r>
            <a:r>
              <a:rPr lang="en-US" altLang="zh-CN" sz="2000" dirty="0">
                <a:solidFill>
                  <a:srgbClr val="FFFFFF"/>
                </a:solidFill>
              </a:rPr>
              <a:t>Rouge(Recall-Oriented Understudy for </a:t>
            </a:r>
            <a:r>
              <a:rPr lang="en-US" altLang="zh-CN" sz="2000" dirty="0" err="1">
                <a:solidFill>
                  <a:srgbClr val="FFFFFF"/>
                </a:solidFill>
              </a:rPr>
              <a:t>Gisting</a:t>
            </a:r>
            <a:r>
              <a:rPr lang="en-US" altLang="zh-CN" sz="2000" dirty="0">
                <a:solidFill>
                  <a:srgbClr val="FFFFFF"/>
                </a:solidFill>
              </a:rPr>
              <a:t> Evaluation)</a:t>
            </a:r>
            <a:r>
              <a:rPr lang="zh-CN" altLang="en-US" sz="2000" dirty="0">
                <a:solidFill>
                  <a:srgbClr val="FFFFFF"/>
                </a:solidFill>
              </a:rPr>
              <a:t>来评估模型的预测效果。</a:t>
            </a:r>
            <a:r>
              <a:rPr lang="en-US" altLang="zh-CN" sz="2000" dirty="0">
                <a:solidFill>
                  <a:srgbClr val="FFFFFF"/>
                </a:solidFill>
              </a:rPr>
              <a:t>Rouge</a:t>
            </a:r>
            <a:r>
              <a:rPr lang="zh-CN" altLang="en-US" sz="2000" dirty="0">
                <a:solidFill>
                  <a:srgbClr val="FFFFFF"/>
                </a:solidFill>
              </a:rPr>
              <a:t>是评估自动文摘的一组指标。它通过将自动生成的摘要与一组参考摘要进行比较计算，得出相应的分值，以衡量自动生成的摘要与参考摘要之间的“相似度”。</a:t>
            </a:r>
          </a:p>
          <a:p>
            <a:pPr lvl="0"/>
            <a:endParaRPr lang="zh-CN" altLang="en-US" sz="2000" dirty="0">
              <a:solidFill>
                <a:srgbClr val="FFFFFF"/>
              </a:solidFill>
            </a:endParaRPr>
          </a:p>
          <a:p>
            <a:pPr lvl="0"/>
            <a:r>
              <a:rPr lang="zh-CN" altLang="en-US" sz="2000" dirty="0">
                <a:solidFill>
                  <a:srgbClr val="FFFFFF"/>
                </a:solidFill>
              </a:rPr>
              <a:t>从</a:t>
            </a:r>
            <a:r>
              <a:rPr lang="en-US" altLang="zh-CN" sz="2000" dirty="0">
                <a:solidFill>
                  <a:srgbClr val="FFFFFF"/>
                </a:solidFill>
              </a:rPr>
              <a:t>TXT</a:t>
            </a:r>
            <a:r>
              <a:rPr lang="zh-CN" altLang="en-US" sz="2000" dirty="0">
                <a:solidFill>
                  <a:srgbClr val="FFFFFF"/>
                </a:solidFill>
              </a:rPr>
              <a:t>文件中</a:t>
            </a:r>
            <a:r>
              <a:rPr lang="zh-CN" altLang="en-US" sz="2000" dirty="0" smtClean="0">
                <a:solidFill>
                  <a:srgbClr val="FFFFFF"/>
                </a:solidFill>
              </a:rPr>
              <a:t>获取模型预测出的</a:t>
            </a:r>
            <a:r>
              <a:rPr lang="en-US" altLang="zh-CN" sz="2000" dirty="0" smtClean="0">
                <a:solidFill>
                  <a:srgbClr val="FFFFFF"/>
                </a:solidFill>
              </a:rPr>
              <a:t>title</a:t>
            </a:r>
            <a:r>
              <a:rPr lang="zh-CN" altLang="en-US" sz="2000" dirty="0" smtClean="0">
                <a:solidFill>
                  <a:srgbClr val="FFFFFF"/>
                </a:solidFill>
              </a:rPr>
              <a:t>列表</a:t>
            </a:r>
            <a:r>
              <a:rPr lang="en-US" altLang="zh-CN" sz="2000" dirty="0" smtClean="0">
                <a:solidFill>
                  <a:srgbClr val="FFFFFF"/>
                </a:solidFill>
              </a:rPr>
              <a:t>a1</a:t>
            </a:r>
            <a:r>
              <a:rPr lang="zh-CN" altLang="en-US" sz="2000" dirty="0" smtClean="0">
                <a:solidFill>
                  <a:srgbClr val="FFFFFF"/>
                </a:solidFill>
              </a:rPr>
              <a:t>，和原本</a:t>
            </a:r>
            <a:r>
              <a:rPr lang="zh-CN" altLang="en-US" sz="2000" dirty="0">
                <a:solidFill>
                  <a:srgbClr val="FFFFFF"/>
                </a:solidFill>
              </a:rPr>
              <a:t>测试集真实的</a:t>
            </a:r>
            <a:r>
              <a:rPr lang="en-US" altLang="zh-CN" sz="2000" dirty="0">
                <a:solidFill>
                  <a:srgbClr val="FFFFFF"/>
                </a:solidFill>
              </a:rPr>
              <a:t>title</a:t>
            </a:r>
            <a:r>
              <a:rPr lang="zh-CN" altLang="en-US" sz="2000" dirty="0" smtClean="0">
                <a:solidFill>
                  <a:srgbClr val="FFFFFF"/>
                </a:solidFill>
              </a:rPr>
              <a:t>列表</a:t>
            </a:r>
            <a:r>
              <a:rPr lang="en-US" altLang="zh-CN" sz="2000" dirty="0" smtClean="0">
                <a:solidFill>
                  <a:srgbClr val="FFFFFF"/>
                </a:solidFill>
              </a:rPr>
              <a:t>b1</a:t>
            </a:r>
            <a:r>
              <a:rPr lang="zh-CN" altLang="en-US" sz="2000" dirty="0" smtClean="0">
                <a:solidFill>
                  <a:srgbClr val="FFFFFF"/>
                </a:solidFill>
              </a:rPr>
              <a:t>，</a:t>
            </a:r>
            <a:r>
              <a:rPr lang="en-US" altLang="zh-CN" sz="2000" dirty="0" err="1">
                <a:solidFill>
                  <a:srgbClr val="FFFFFF"/>
                </a:solidFill>
              </a:rPr>
              <a:t>rouge.get_scores</a:t>
            </a:r>
            <a:r>
              <a:rPr lang="en-US" altLang="zh-CN" sz="2000" dirty="0">
                <a:solidFill>
                  <a:srgbClr val="FFFFFF"/>
                </a:solidFill>
              </a:rPr>
              <a:t>(a1, b1)</a:t>
            </a:r>
            <a:r>
              <a:rPr lang="zh-CN" altLang="en-US" sz="2000" dirty="0" smtClean="0">
                <a:solidFill>
                  <a:srgbClr val="FFFFFF"/>
                </a:solidFill>
              </a:rPr>
              <a:t>获得每</a:t>
            </a:r>
            <a:r>
              <a:rPr lang="zh-CN" altLang="en-US" sz="2000" dirty="0">
                <a:solidFill>
                  <a:srgbClr val="FFFFFF"/>
                </a:solidFill>
              </a:rPr>
              <a:t>组对应</a:t>
            </a:r>
            <a:r>
              <a:rPr lang="en-US" altLang="zh-CN" sz="2000" dirty="0">
                <a:solidFill>
                  <a:srgbClr val="FFFFFF"/>
                </a:solidFill>
              </a:rPr>
              <a:t>title</a:t>
            </a:r>
            <a:r>
              <a:rPr lang="zh-CN" altLang="en-US" sz="2000" dirty="0">
                <a:solidFill>
                  <a:srgbClr val="FFFFFF"/>
                </a:solidFill>
              </a:rPr>
              <a:t>的</a:t>
            </a:r>
            <a:r>
              <a:rPr lang="en-US" altLang="zh-CN" sz="2000" dirty="0">
                <a:solidFill>
                  <a:srgbClr val="FFFFFF"/>
                </a:solidFill>
              </a:rPr>
              <a:t>rouge-1, rouge-2, rouge-l</a:t>
            </a:r>
            <a:r>
              <a:rPr lang="zh-CN" altLang="en-US" sz="2000" dirty="0">
                <a:solidFill>
                  <a:srgbClr val="FFFFFF"/>
                </a:solidFill>
              </a:rPr>
              <a:t>分数</a:t>
            </a:r>
            <a:r>
              <a:rPr lang="zh-CN" altLang="en-US" sz="2000" dirty="0" smtClean="0">
                <a:solidFill>
                  <a:srgbClr val="FFFFFF"/>
                </a:solidFill>
              </a:rPr>
              <a:t>，然后计算</a:t>
            </a:r>
            <a:r>
              <a:rPr lang="zh-CN" altLang="en-US" sz="2000" dirty="0">
                <a:solidFill>
                  <a:srgbClr val="FFFFFF"/>
                </a:solidFill>
              </a:rPr>
              <a:t>得出整个模型的平均</a:t>
            </a:r>
            <a:r>
              <a:rPr lang="en-US" altLang="zh-CN" sz="2000" dirty="0">
                <a:solidFill>
                  <a:srgbClr val="FFFFFF"/>
                </a:solidFill>
              </a:rPr>
              <a:t>rouge-1 F1, rouge-2 F1, rouge-l F1</a:t>
            </a:r>
            <a:r>
              <a:rPr lang="zh-CN" altLang="en-US" sz="2000" dirty="0">
                <a:solidFill>
                  <a:srgbClr val="FFFFFF"/>
                </a:solidFill>
              </a:rPr>
              <a:t>分数：</a:t>
            </a:r>
            <a:endParaRPr kumimoji="0" lang="zh-CN" altLang="en-US" sz="2000" b="0" i="0" u="none" strike="noStrike" kern="1200" cap="none" spc="0" normalizeH="0" baseline="0" noProof="0" dirty="0">
              <a:ln>
                <a:noFill/>
              </a:ln>
              <a:solidFill>
                <a:srgbClr val="FFFFFF"/>
              </a:solidFill>
              <a:effectLst/>
              <a:uLnTx/>
              <a:uFillTx/>
              <a:latin typeface="Arial"/>
              <a:ea typeface="微软雅黑"/>
              <a:cs typeface="+mn-cs"/>
            </a:endParaRPr>
          </a:p>
        </p:txBody>
      </p:sp>
    </p:spTree>
    <p:custDataLst>
      <p:tags r:id="rId1"/>
    </p:custDataLst>
    <p:extLst>
      <p:ext uri="{BB962C8B-B14F-4D97-AF65-F5344CB8AC3E}">
        <p14:creationId xmlns:p14="http://schemas.microsoft.com/office/powerpoint/2010/main" val="147875401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10" grpId="0"/>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5"/>
          <p:cNvPicPr>
            <a:picLocks noChangeAspect="1"/>
          </p:cNvPicPr>
          <p:nvPr/>
        </p:nvPicPr>
        <p:blipFill>
          <a:blip r:embed="rId3"/>
          <a:srcRect b="80808"/>
          <a:stretch>
            <a:fillRect/>
          </a:stretch>
        </p:blipFill>
        <p:spPr>
          <a:xfrm>
            <a:off x="4817745" y="0"/>
            <a:ext cx="2556510" cy="1261745"/>
          </a:xfrm>
          <a:prstGeom prst="rect">
            <a:avLst/>
          </a:prstGeom>
        </p:spPr>
      </p:pic>
      <p:sp>
        <p:nvSpPr>
          <p:cNvPr id="11" name="文本框 10"/>
          <p:cNvSpPr txBox="1"/>
          <p:nvPr/>
        </p:nvSpPr>
        <p:spPr>
          <a:xfrm>
            <a:off x="4794250" y="1261745"/>
            <a:ext cx="2603500" cy="645160"/>
          </a:xfrm>
          <a:prstGeom prst="rect">
            <a:avLst/>
          </a:prstGeom>
          <a:noFill/>
        </p:spPr>
        <p:txBody>
          <a:bodyPr wrap="square" rtlCol="0">
            <a:spAutoFit/>
          </a:bodyPr>
          <a:lstStyle/>
          <a:p>
            <a:pPr algn="ctr"/>
            <a:r>
              <a:rPr lang="en-US" altLang="zh-CN" sz="3600" b="1" u="sng">
                <a:solidFill>
                  <a:srgbClr val="00D0C7"/>
                </a:solidFill>
                <a:latin typeface="汉仪正圆 55简" panose="00020600040101010101" charset="-122"/>
                <a:ea typeface="汉仪正圆 55简" panose="00020600040101010101" charset="-122"/>
              </a:rPr>
              <a:t>CONTENTS</a:t>
            </a:r>
          </a:p>
        </p:txBody>
      </p:sp>
      <p:grpSp>
        <p:nvGrpSpPr>
          <p:cNvPr id="6" name="组合 5"/>
          <p:cNvGrpSpPr/>
          <p:nvPr/>
        </p:nvGrpSpPr>
        <p:grpSpPr>
          <a:xfrm>
            <a:off x="2080260" y="2239010"/>
            <a:ext cx="4894505" cy="2761306"/>
            <a:chOff x="885" y="5058"/>
            <a:chExt cx="10732" cy="10552"/>
          </a:xfrm>
        </p:grpSpPr>
        <p:sp>
          <p:nvSpPr>
            <p:cNvPr id="4" name="iconfont-11117-5237983"/>
            <p:cNvSpPr>
              <a:spLocks noChangeAspect="1"/>
            </p:cNvSpPr>
            <p:nvPr/>
          </p:nvSpPr>
          <p:spPr bwMode="auto">
            <a:xfrm>
              <a:off x="2471" y="5058"/>
              <a:ext cx="683" cy="685"/>
            </a:xfrm>
            <a:custGeom>
              <a:avLst/>
              <a:gdLst>
                <a:gd name="connsiteX0" fmla="*/ 170512 w 392371"/>
                <a:gd name="connsiteY0" fmla="*/ 140961 h 393360"/>
                <a:gd name="connsiteX1" fmla="*/ 210466 w 392371"/>
                <a:gd name="connsiteY1" fmla="*/ 360041 h 393360"/>
                <a:gd name="connsiteX2" fmla="*/ 257150 w 392371"/>
                <a:gd name="connsiteY2" fmla="*/ 300998 h 393360"/>
                <a:gd name="connsiteX3" fmla="*/ 265693 w 392371"/>
                <a:gd name="connsiteY3" fmla="*/ 297157 h 393360"/>
                <a:gd name="connsiteX4" fmla="*/ 273330 w 392371"/>
                <a:gd name="connsiteY4" fmla="*/ 300998 h 393360"/>
                <a:gd name="connsiteX5" fmla="*/ 322862 w 392371"/>
                <a:gd name="connsiteY5" fmla="*/ 368586 h 393360"/>
                <a:gd name="connsiteX6" fmla="*/ 337144 w 392371"/>
                <a:gd name="connsiteY6" fmla="*/ 358142 h 393360"/>
                <a:gd name="connsiteX7" fmla="*/ 292358 w 392371"/>
                <a:gd name="connsiteY7" fmla="*/ 291459 h 393360"/>
                <a:gd name="connsiteX8" fmla="*/ 291408 w 392371"/>
                <a:gd name="connsiteY8" fmla="*/ 282871 h 393360"/>
                <a:gd name="connsiteX9" fmla="*/ 297147 w 392371"/>
                <a:gd name="connsiteY9" fmla="*/ 276224 h 393360"/>
                <a:gd name="connsiteX10" fmla="*/ 359968 w 392371"/>
                <a:gd name="connsiteY10" fmla="*/ 250501 h 393360"/>
                <a:gd name="connsiteX11" fmla="*/ 150492 w 392371"/>
                <a:gd name="connsiteY11" fmla="*/ 115238 h 393360"/>
                <a:gd name="connsiteX12" fmla="*/ 160977 w 392371"/>
                <a:gd name="connsiteY12" fmla="*/ 115238 h 393360"/>
                <a:gd name="connsiteX13" fmla="*/ 387582 w 392371"/>
                <a:gd name="connsiteY13" fmla="*/ 243811 h 393360"/>
                <a:gd name="connsiteX14" fmla="*/ 392371 w 392371"/>
                <a:gd name="connsiteY14" fmla="*/ 253349 h 393360"/>
                <a:gd name="connsiteX15" fmla="*/ 386633 w 392371"/>
                <a:gd name="connsiteY15" fmla="*/ 261938 h 393360"/>
                <a:gd name="connsiteX16" fmla="*/ 316174 w 392371"/>
                <a:gd name="connsiteY16" fmla="*/ 290510 h 393360"/>
                <a:gd name="connsiteX17" fmla="*/ 359019 w 392371"/>
                <a:gd name="connsiteY17" fmla="*/ 356242 h 393360"/>
                <a:gd name="connsiteX18" fmla="*/ 356171 w 392371"/>
                <a:gd name="connsiteY18" fmla="*/ 369579 h 393360"/>
                <a:gd name="connsiteX19" fmla="*/ 326659 w 392371"/>
                <a:gd name="connsiteY19" fmla="*/ 391461 h 393360"/>
                <a:gd name="connsiteX20" fmla="*/ 319022 w 392371"/>
                <a:gd name="connsiteY20" fmla="*/ 393360 h 393360"/>
                <a:gd name="connsiteX21" fmla="*/ 312378 w 392371"/>
                <a:gd name="connsiteY21" fmla="*/ 389562 h 393360"/>
                <a:gd name="connsiteX22" fmla="*/ 264744 w 392371"/>
                <a:gd name="connsiteY22" fmla="*/ 323829 h 393360"/>
                <a:gd name="connsiteX23" fmla="*/ 212407 w 392371"/>
                <a:gd name="connsiteY23" fmla="*/ 389562 h 393360"/>
                <a:gd name="connsiteX24" fmla="*/ 204770 w 392371"/>
                <a:gd name="connsiteY24" fmla="*/ 393360 h 393360"/>
                <a:gd name="connsiteX25" fmla="*/ 201923 w 392371"/>
                <a:gd name="connsiteY25" fmla="*/ 393360 h 393360"/>
                <a:gd name="connsiteX26" fmla="*/ 194286 w 392371"/>
                <a:gd name="connsiteY26" fmla="*/ 385764 h 393360"/>
                <a:gd name="connsiteX27" fmla="*/ 146695 w 392371"/>
                <a:gd name="connsiteY27" fmla="*/ 124776 h 393360"/>
                <a:gd name="connsiteX28" fmla="*/ 150492 w 392371"/>
                <a:gd name="connsiteY28" fmla="*/ 115238 h 393360"/>
                <a:gd name="connsiteX29" fmla="*/ 9537 w 392371"/>
                <a:gd name="connsiteY29" fmla="*/ 0 h 393360"/>
                <a:gd name="connsiteX30" fmla="*/ 361885 w 392371"/>
                <a:gd name="connsiteY30" fmla="*/ 0 h 393360"/>
                <a:gd name="connsiteX31" fmla="*/ 371422 w 392371"/>
                <a:gd name="connsiteY31" fmla="*/ 9495 h 393360"/>
                <a:gd name="connsiteX32" fmla="*/ 371422 w 392371"/>
                <a:gd name="connsiteY32" fmla="*/ 196211 h 393360"/>
                <a:gd name="connsiteX33" fmla="*/ 361885 w 392371"/>
                <a:gd name="connsiteY33" fmla="*/ 205749 h 393360"/>
                <a:gd name="connsiteX34" fmla="*/ 352391 w 392371"/>
                <a:gd name="connsiteY34" fmla="*/ 196211 h 393360"/>
                <a:gd name="connsiteX35" fmla="*/ 352391 w 392371"/>
                <a:gd name="connsiteY35" fmla="*/ 19034 h 393360"/>
                <a:gd name="connsiteX36" fmla="*/ 19074 w 392371"/>
                <a:gd name="connsiteY36" fmla="*/ 19034 h 393360"/>
                <a:gd name="connsiteX37" fmla="*/ 19074 w 392371"/>
                <a:gd name="connsiteY37" fmla="*/ 371488 h 393360"/>
                <a:gd name="connsiteX38" fmla="*/ 158114 w 392371"/>
                <a:gd name="connsiteY38" fmla="*/ 371488 h 393360"/>
                <a:gd name="connsiteX39" fmla="*/ 167608 w 392371"/>
                <a:gd name="connsiteY39" fmla="*/ 380984 h 393360"/>
                <a:gd name="connsiteX40" fmla="*/ 158114 w 392371"/>
                <a:gd name="connsiteY40" fmla="*/ 391472 h 393360"/>
                <a:gd name="connsiteX41" fmla="*/ 9537 w 392371"/>
                <a:gd name="connsiteY41" fmla="*/ 391472 h 393360"/>
                <a:gd name="connsiteX42" fmla="*/ 0 w 392371"/>
                <a:gd name="connsiteY42" fmla="*/ 381933 h 393360"/>
                <a:gd name="connsiteX43" fmla="*/ 0 w 392371"/>
                <a:gd name="connsiteY43" fmla="*/ 9495 h 393360"/>
                <a:gd name="connsiteX44" fmla="*/ 9537 w 392371"/>
                <a:gd name="connsiteY44" fmla="*/ 0 h 39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92371" h="393360">
                  <a:moveTo>
                    <a:pt x="170512" y="140961"/>
                  </a:moveTo>
                  <a:lnTo>
                    <a:pt x="210466" y="360041"/>
                  </a:lnTo>
                  <a:lnTo>
                    <a:pt x="257150" y="300998"/>
                  </a:lnTo>
                  <a:cubicBezTo>
                    <a:pt x="259049" y="299056"/>
                    <a:pt x="261896" y="297157"/>
                    <a:pt x="265693" y="297157"/>
                  </a:cubicBezTo>
                  <a:cubicBezTo>
                    <a:pt x="268584" y="297157"/>
                    <a:pt x="271432" y="299056"/>
                    <a:pt x="273330" y="300998"/>
                  </a:cubicBezTo>
                  <a:lnTo>
                    <a:pt x="322862" y="368586"/>
                  </a:lnTo>
                  <a:lnTo>
                    <a:pt x="337144" y="358142"/>
                  </a:lnTo>
                  <a:lnTo>
                    <a:pt x="292358" y="291459"/>
                  </a:lnTo>
                  <a:cubicBezTo>
                    <a:pt x="290459" y="288611"/>
                    <a:pt x="290459" y="285719"/>
                    <a:pt x="291408" y="282871"/>
                  </a:cubicBezTo>
                  <a:cubicBezTo>
                    <a:pt x="292358" y="280022"/>
                    <a:pt x="294299" y="278123"/>
                    <a:pt x="297147" y="276224"/>
                  </a:cubicBezTo>
                  <a:lnTo>
                    <a:pt x="359968" y="250501"/>
                  </a:lnTo>
                  <a:close/>
                  <a:moveTo>
                    <a:pt x="150492" y="115238"/>
                  </a:moveTo>
                  <a:cubicBezTo>
                    <a:pt x="153340" y="113339"/>
                    <a:pt x="158129" y="112389"/>
                    <a:pt x="160977" y="115238"/>
                  </a:cubicBezTo>
                  <a:lnTo>
                    <a:pt x="387582" y="243811"/>
                  </a:lnTo>
                  <a:cubicBezTo>
                    <a:pt x="390473" y="245753"/>
                    <a:pt x="392371" y="249551"/>
                    <a:pt x="392371" y="253349"/>
                  </a:cubicBezTo>
                  <a:cubicBezTo>
                    <a:pt x="392371" y="257147"/>
                    <a:pt x="389480" y="260039"/>
                    <a:pt x="386633" y="261938"/>
                  </a:cubicBezTo>
                  <a:lnTo>
                    <a:pt x="316174" y="290510"/>
                  </a:lnTo>
                  <a:lnTo>
                    <a:pt x="359019" y="356242"/>
                  </a:lnTo>
                  <a:cubicBezTo>
                    <a:pt x="361866" y="360990"/>
                    <a:pt x="360917" y="366687"/>
                    <a:pt x="356171" y="369579"/>
                  </a:cubicBezTo>
                  <a:lnTo>
                    <a:pt x="326659" y="391461"/>
                  </a:lnTo>
                  <a:cubicBezTo>
                    <a:pt x="324761" y="393360"/>
                    <a:pt x="321913" y="393360"/>
                    <a:pt x="319022" y="393360"/>
                  </a:cubicBezTo>
                  <a:cubicBezTo>
                    <a:pt x="316174" y="393360"/>
                    <a:pt x="314276" y="391461"/>
                    <a:pt x="312378" y="389562"/>
                  </a:cubicBezTo>
                  <a:lnTo>
                    <a:pt x="264744" y="323829"/>
                  </a:lnTo>
                  <a:lnTo>
                    <a:pt x="212407" y="389562"/>
                  </a:lnTo>
                  <a:cubicBezTo>
                    <a:pt x="210466" y="391461"/>
                    <a:pt x="207618" y="393360"/>
                    <a:pt x="204770" y="393360"/>
                  </a:cubicBezTo>
                  <a:lnTo>
                    <a:pt x="201923" y="393360"/>
                  </a:lnTo>
                  <a:cubicBezTo>
                    <a:pt x="198126" y="392410"/>
                    <a:pt x="195235" y="389562"/>
                    <a:pt x="194286" y="385764"/>
                  </a:cubicBezTo>
                  <a:lnTo>
                    <a:pt x="146695" y="124776"/>
                  </a:lnTo>
                  <a:cubicBezTo>
                    <a:pt x="145746" y="120978"/>
                    <a:pt x="147644" y="117137"/>
                    <a:pt x="150492" y="115238"/>
                  </a:cubicBezTo>
                  <a:close/>
                  <a:moveTo>
                    <a:pt x="9537" y="0"/>
                  </a:moveTo>
                  <a:lnTo>
                    <a:pt x="361885" y="0"/>
                  </a:lnTo>
                  <a:cubicBezTo>
                    <a:pt x="367625" y="0"/>
                    <a:pt x="371422" y="4748"/>
                    <a:pt x="371422" y="9495"/>
                  </a:cubicBezTo>
                  <a:lnTo>
                    <a:pt x="371422" y="196211"/>
                  </a:lnTo>
                  <a:cubicBezTo>
                    <a:pt x="371422" y="201908"/>
                    <a:pt x="366675" y="205749"/>
                    <a:pt x="361885" y="205749"/>
                  </a:cubicBezTo>
                  <a:cubicBezTo>
                    <a:pt x="357138" y="205749"/>
                    <a:pt x="352391" y="200958"/>
                    <a:pt x="352391" y="196211"/>
                  </a:cubicBezTo>
                  <a:lnTo>
                    <a:pt x="352391" y="19034"/>
                  </a:lnTo>
                  <a:lnTo>
                    <a:pt x="19074" y="19034"/>
                  </a:lnTo>
                  <a:lnTo>
                    <a:pt x="19074" y="371488"/>
                  </a:lnTo>
                  <a:lnTo>
                    <a:pt x="158114" y="371488"/>
                  </a:lnTo>
                  <a:cubicBezTo>
                    <a:pt x="163811" y="371488"/>
                    <a:pt x="167608" y="376236"/>
                    <a:pt x="167608" y="380984"/>
                  </a:cubicBezTo>
                  <a:cubicBezTo>
                    <a:pt x="167608" y="385775"/>
                    <a:pt x="163811" y="391472"/>
                    <a:pt x="158114" y="391472"/>
                  </a:cubicBezTo>
                  <a:lnTo>
                    <a:pt x="9537" y="391472"/>
                  </a:lnTo>
                  <a:cubicBezTo>
                    <a:pt x="3841" y="391472"/>
                    <a:pt x="0" y="386724"/>
                    <a:pt x="0" y="381933"/>
                  </a:cubicBezTo>
                  <a:lnTo>
                    <a:pt x="0" y="9495"/>
                  </a:lnTo>
                  <a:cubicBezTo>
                    <a:pt x="0" y="3798"/>
                    <a:pt x="4790" y="0"/>
                    <a:pt x="9537" y="0"/>
                  </a:cubicBezTo>
                  <a:close/>
                </a:path>
              </a:pathLst>
            </a:custGeom>
            <a:solidFill>
              <a:srgbClr val="00D0C7"/>
            </a:solidFill>
            <a:ln>
              <a:noFill/>
            </a:ln>
          </p:spPr>
        </p:sp>
        <p:sp>
          <p:nvSpPr>
            <p:cNvPr id="10" name="文本框 9"/>
            <p:cNvSpPr txBox="1"/>
            <p:nvPr/>
          </p:nvSpPr>
          <p:spPr>
            <a:xfrm>
              <a:off x="901" y="6705"/>
              <a:ext cx="3822" cy="1759"/>
            </a:xfrm>
            <a:prstGeom prst="rect">
              <a:avLst/>
            </a:prstGeom>
            <a:noFill/>
          </p:spPr>
          <p:txBody>
            <a:bodyPr wrap="square" rtlCol="0">
              <a:spAutoFit/>
            </a:bodyPr>
            <a:lstStyle/>
            <a:p>
              <a:pPr algn="ctr">
                <a:lnSpc>
                  <a:spcPct val="200000"/>
                </a:lnSpc>
              </a:pPr>
              <a:endParaRPr lang="zh-CN" altLang="en-US" sz="1200">
                <a:solidFill>
                  <a:schemeClr val="bg1"/>
                </a:solidFill>
                <a:latin typeface="汉仪正圆 55简" panose="00020600040101010101" charset="-122"/>
                <a:ea typeface="汉仪正圆 55简" panose="00020600040101010101" charset="-122"/>
              </a:endParaRPr>
            </a:p>
          </p:txBody>
        </p:sp>
        <p:sp>
          <p:nvSpPr>
            <p:cNvPr id="12" name="文本框 11"/>
            <p:cNvSpPr txBox="1"/>
            <p:nvPr/>
          </p:nvSpPr>
          <p:spPr>
            <a:xfrm>
              <a:off x="885" y="6077"/>
              <a:ext cx="3854" cy="2701"/>
            </a:xfrm>
            <a:prstGeom prst="rect">
              <a:avLst/>
            </a:prstGeom>
            <a:noFill/>
          </p:spPr>
          <p:txBody>
            <a:bodyPr wrap="square" rtlCol="0">
              <a:spAutoFit/>
            </a:bodyPr>
            <a:lstStyle/>
            <a:p>
              <a:pPr algn="ctr"/>
              <a:r>
                <a:rPr lang="zh-CN" altLang="en-US" sz="2000" b="1" dirty="0">
                  <a:solidFill>
                    <a:srgbClr val="00D0C7"/>
                  </a:solidFill>
                  <a:latin typeface="汉仪正圆 55简" panose="00020600040101010101" charset="-122"/>
                  <a:ea typeface="汉仪正圆 55简" panose="00020600040101010101" charset="-122"/>
                </a:rPr>
                <a:t>数据源和预处理</a:t>
              </a:r>
            </a:p>
          </p:txBody>
        </p:sp>
        <p:sp>
          <p:nvSpPr>
            <p:cNvPr id="17" name="文本框 16"/>
            <p:cNvSpPr txBox="1"/>
            <p:nvPr/>
          </p:nvSpPr>
          <p:spPr>
            <a:xfrm>
              <a:off x="7763" y="14081"/>
              <a:ext cx="3854" cy="1529"/>
            </a:xfrm>
            <a:prstGeom prst="rect">
              <a:avLst/>
            </a:prstGeom>
            <a:noFill/>
          </p:spPr>
          <p:txBody>
            <a:bodyPr wrap="square" rtlCol="0">
              <a:spAutoFit/>
            </a:bodyPr>
            <a:lstStyle/>
            <a:p>
              <a:pPr algn="ctr"/>
              <a:r>
                <a:rPr lang="zh-CN" altLang="en-US" sz="2000" b="1" dirty="0">
                  <a:solidFill>
                    <a:srgbClr val="00D0C7"/>
                  </a:solidFill>
                  <a:latin typeface="汉仪正圆 55简" panose="00020600040101010101" charset="-122"/>
                  <a:ea typeface="汉仪正圆 55简" panose="00020600040101010101" charset="-122"/>
                </a:rPr>
                <a:t>工具</a:t>
              </a:r>
              <a:r>
                <a:rPr lang="zh-CN" altLang="en-US" sz="2000" b="1" dirty="0" smtClean="0">
                  <a:solidFill>
                    <a:srgbClr val="00D0C7"/>
                  </a:solidFill>
                  <a:latin typeface="汉仪正圆 55简" panose="00020600040101010101" charset="-122"/>
                  <a:ea typeface="汉仪正圆 55简" panose="00020600040101010101" charset="-122"/>
                </a:rPr>
                <a:t>验证</a:t>
              </a:r>
              <a:endParaRPr lang="zh-CN" altLang="en-US" sz="2000" b="1" dirty="0">
                <a:solidFill>
                  <a:srgbClr val="00D0C7"/>
                </a:solidFill>
                <a:latin typeface="汉仪正圆 55简" panose="00020600040101010101" charset="-122"/>
                <a:ea typeface="汉仪正圆 55简" panose="00020600040101010101" charset="-122"/>
              </a:endParaRPr>
            </a:p>
          </p:txBody>
        </p:sp>
        <p:sp>
          <p:nvSpPr>
            <p:cNvPr id="18" name="iconfont-11117-5237983"/>
            <p:cNvSpPr>
              <a:spLocks noChangeAspect="1"/>
            </p:cNvSpPr>
            <p:nvPr/>
          </p:nvSpPr>
          <p:spPr bwMode="auto">
            <a:xfrm>
              <a:off x="9372" y="12507"/>
              <a:ext cx="683" cy="685"/>
            </a:xfrm>
            <a:custGeom>
              <a:avLst/>
              <a:gdLst>
                <a:gd name="connsiteX0" fmla="*/ 170512 w 392371"/>
                <a:gd name="connsiteY0" fmla="*/ 140961 h 393360"/>
                <a:gd name="connsiteX1" fmla="*/ 210466 w 392371"/>
                <a:gd name="connsiteY1" fmla="*/ 360041 h 393360"/>
                <a:gd name="connsiteX2" fmla="*/ 257150 w 392371"/>
                <a:gd name="connsiteY2" fmla="*/ 300998 h 393360"/>
                <a:gd name="connsiteX3" fmla="*/ 265693 w 392371"/>
                <a:gd name="connsiteY3" fmla="*/ 297157 h 393360"/>
                <a:gd name="connsiteX4" fmla="*/ 273330 w 392371"/>
                <a:gd name="connsiteY4" fmla="*/ 300998 h 393360"/>
                <a:gd name="connsiteX5" fmla="*/ 322862 w 392371"/>
                <a:gd name="connsiteY5" fmla="*/ 368586 h 393360"/>
                <a:gd name="connsiteX6" fmla="*/ 337144 w 392371"/>
                <a:gd name="connsiteY6" fmla="*/ 358142 h 393360"/>
                <a:gd name="connsiteX7" fmla="*/ 292358 w 392371"/>
                <a:gd name="connsiteY7" fmla="*/ 291459 h 393360"/>
                <a:gd name="connsiteX8" fmla="*/ 291408 w 392371"/>
                <a:gd name="connsiteY8" fmla="*/ 282871 h 393360"/>
                <a:gd name="connsiteX9" fmla="*/ 297147 w 392371"/>
                <a:gd name="connsiteY9" fmla="*/ 276224 h 393360"/>
                <a:gd name="connsiteX10" fmla="*/ 359968 w 392371"/>
                <a:gd name="connsiteY10" fmla="*/ 250501 h 393360"/>
                <a:gd name="connsiteX11" fmla="*/ 150492 w 392371"/>
                <a:gd name="connsiteY11" fmla="*/ 115238 h 393360"/>
                <a:gd name="connsiteX12" fmla="*/ 160977 w 392371"/>
                <a:gd name="connsiteY12" fmla="*/ 115238 h 393360"/>
                <a:gd name="connsiteX13" fmla="*/ 387582 w 392371"/>
                <a:gd name="connsiteY13" fmla="*/ 243811 h 393360"/>
                <a:gd name="connsiteX14" fmla="*/ 392371 w 392371"/>
                <a:gd name="connsiteY14" fmla="*/ 253349 h 393360"/>
                <a:gd name="connsiteX15" fmla="*/ 386633 w 392371"/>
                <a:gd name="connsiteY15" fmla="*/ 261938 h 393360"/>
                <a:gd name="connsiteX16" fmla="*/ 316174 w 392371"/>
                <a:gd name="connsiteY16" fmla="*/ 290510 h 393360"/>
                <a:gd name="connsiteX17" fmla="*/ 359019 w 392371"/>
                <a:gd name="connsiteY17" fmla="*/ 356242 h 393360"/>
                <a:gd name="connsiteX18" fmla="*/ 356171 w 392371"/>
                <a:gd name="connsiteY18" fmla="*/ 369579 h 393360"/>
                <a:gd name="connsiteX19" fmla="*/ 326659 w 392371"/>
                <a:gd name="connsiteY19" fmla="*/ 391461 h 393360"/>
                <a:gd name="connsiteX20" fmla="*/ 319022 w 392371"/>
                <a:gd name="connsiteY20" fmla="*/ 393360 h 393360"/>
                <a:gd name="connsiteX21" fmla="*/ 312378 w 392371"/>
                <a:gd name="connsiteY21" fmla="*/ 389562 h 393360"/>
                <a:gd name="connsiteX22" fmla="*/ 264744 w 392371"/>
                <a:gd name="connsiteY22" fmla="*/ 323829 h 393360"/>
                <a:gd name="connsiteX23" fmla="*/ 212407 w 392371"/>
                <a:gd name="connsiteY23" fmla="*/ 389562 h 393360"/>
                <a:gd name="connsiteX24" fmla="*/ 204770 w 392371"/>
                <a:gd name="connsiteY24" fmla="*/ 393360 h 393360"/>
                <a:gd name="connsiteX25" fmla="*/ 201923 w 392371"/>
                <a:gd name="connsiteY25" fmla="*/ 393360 h 393360"/>
                <a:gd name="connsiteX26" fmla="*/ 194286 w 392371"/>
                <a:gd name="connsiteY26" fmla="*/ 385764 h 393360"/>
                <a:gd name="connsiteX27" fmla="*/ 146695 w 392371"/>
                <a:gd name="connsiteY27" fmla="*/ 124776 h 393360"/>
                <a:gd name="connsiteX28" fmla="*/ 150492 w 392371"/>
                <a:gd name="connsiteY28" fmla="*/ 115238 h 393360"/>
                <a:gd name="connsiteX29" fmla="*/ 9537 w 392371"/>
                <a:gd name="connsiteY29" fmla="*/ 0 h 393360"/>
                <a:gd name="connsiteX30" fmla="*/ 361885 w 392371"/>
                <a:gd name="connsiteY30" fmla="*/ 0 h 393360"/>
                <a:gd name="connsiteX31" fmla="*/ 371422 w 392371"/>
                <a:gd name="connsiteY31" fmla="*/ 9495 h 393360"/>
                <a:gd name="connsiteX32" fmla="*/ 371422 w 392371"/>
                <a:gd name="connsiteY32" fmla="*/ 196211 h 393360"/>
                <a:gd name="connsiteX33" fmla="*/ 361885 w 392371"/>
                <a:gd name="connsiteY33" fmla="*/ 205749 h 393360"/>
                <a:gd name="connsiteX34" fmla="*/ 352391 w 392371"/>
                <a:gd name="connsiteY34" fmla="*/ 196211 h 393360"/>
                <a:gd name="connsiteX35" fmla="*/ 352391 w 392371"/>
                <a:gd name="connsiteY35" fmla="*/ 19034 h 393360"/>
                <a:gd name="connsiteX36" fmla="*/ 19074 w 392371"/>
                <a:gd name="connsiteY36" fmla="*/ 19034 h 393360"/>
                <a:gd name="connsiteX37" fmla="*/ 19074 w 392371"/>
                <a:gd name="connsiteY37" fmla="*/ 371488 h 393360"/>
                <a:gd name="connsiteX38" fmla="*/ 158114 w 392371"/>
                <a:gd name="connsiteY38" fmla="*/ 371488 h 393360"/>
                <a:gd name="connsiteX39" fmla="*/ 167608 w 392371"/>
                <a:gd name="connsiteY39" fmla="*/ 380984 h 393360"/>
                <a:gd name="connsiteX40" fmla="*/ 158114 w 392371"/>
                <a:gd name="connsiteY40" fmla="*/ 391472 h 393360"/>
                <a:gd name="connsiteX41" fmla="*/ 9537 w 392371"/>
                <a:gd name="connsiteY41" fmla="*/ 391472 h 393360"/>
                <a:gd name="connsiteX42" fmla="*/ 0 w 392371"/>
                <a:gd name="connsiteY42" fmla="*/ 381933 h 393360"/>
                <a:gd name="connsiteX43" fmla="*/ 0 w 392371"/>
                <a:gd name="connsiteY43" fmla="*/ 9495 h 393360"/>
                <a:gd name="connsiteX44" fmla="*/ 9537 w 392371"/>
                <a:gd name="connsiteY44" fmla="*/ 0 h 39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92371" h="393360">
                  <a:moveTo>
                    <a:pt x="170512" y="140961"/>
                  </a:moveTo>
                  <a:lnTo>
                    <a:pt x="210466" y="360041"/>
                  </a:lnTo>
                  <a:lnTo>
                    <a:pt x="257150" y="300998"/>
                  </a:lnTo>
                  <a:cubicBezTo>
                    <a:pt x="259049" y="299056"/>
                    <a:pt x="261896" y="297157"/>
                    <a:pt x="265693" y="297157"/>
                  </a:cubicBezTo>
                  <a:cubicBezTo>
                    <a:pt x="268584" y="297157"/>
                    <a:pt x="271432" y="299056"/>
                    <a:pt x="273330" y="300998"/>
                  </a:cubicBezTo>
                  <a:lnTo>
                    <a:pt x="322862" y="368586"/>
                  </a:lnTo>
                  <a:lnTo>
                    <a:pt x="337144" y="358142"/>
                  </a:lnTo>
                  <a:lnTo>
                    <a:pt x="292358" y="291459"/>
                  </a:lnTo>
                  <a:cubicBezTo>
                    <a:pt x="290459" y="288611"/>
                    <a:pt x="290459" y="285719"/>
                    <a:pt x="291408" y="282871"/>
                  </a:cubicBezTo>
                  <a:cubicBezTo>
                    <a:pt x="292358" y="280022"/>
                    <a:pt x="294299" y="278123"/>
                    <a:pt x="297147" y="276224"/>
                  </a:cubicBezTo>
                  <a:lnTo>
                    <a:pt x="359968" y="250501"/>
                  </a:lnTo>
                  <a:close/>
                  <a:moveTo>
                    <a:pt x="150492" y="115238"/>
                  </a:moveTo>
                  <a:cubicBezTo>
                    <a:pt x="153340" y="113339"/>
                    <a:pt x="158129" y="112389"/>
                    <a:pt x="160977" y="115238"/>
                  </a:cubicBezTo>
                  <a:lnTo>
                    <a:pt x="387582" y="243811"/>
                  </a:lnTo>
                  <a:cubicBezTo>
                    <a:pt x="390473" y="245753"/>
                    <a:pt x="392371" y="249551"/>
                    <a:pt x="392371" y="253349"/>
                  </a:cubicBezTo>
                  <a:cubicBezTo>
                    <a:pt x="392371" y="257147"/>
                    <a:pt x="389480" y="260039"/>
                    <a:pt x="386633" y="261938"/>
                  </a:cubicBezTo>
                  <a:lnTo>
                    <a:pt x="316174" y="290510"/>
                  </a:lnTo>
                  <a:lnTo>
                    <a:pt x="359019" y="356242"/>
                  </a:lnTo>
                  <a:cubicBezTo>
                    <a:pt x="361866" y="360990"/>
                    <a:pt x="360917" y="366687"/>
                    <a:pt x="356171" y="369579"/>
                  </a:cubicBezTo>
                  <a:lnTo>
                    <a:pt x="326659" y="391461"/>
                  </a:lnTo>
                  <a:cubicBezTo>
                    <a:pt x="324761" y="393360"/>
                    <a:pt x="321913" y="393360"/>
                    <a:pt x="319022" y="393360"/>
                  </a:cubicBezTo>
                  <a:cubicBezTo>
                    <a:pt x="316174" y="393360"/>
                    <a:pt x="314276" y="391461"/>
                    <a:pt x="312378" y="389562"/>
                  </a:cubicBezTo>
                  <a:lnTo>
                    <a:pt x="264744" y="323829"/>
                  </a:lnTo>
                  <a:lnTo>
                    <a:pt x="212407" y="389562"/>
                  </a:lnTo>
                  <a:cubicBezTo>
                    <a:pt x="210466" y="391461"/>
                    <a:pt x="207618" y="393360"/>
                    <a:pt x="204770" y="393360"/>
                  </a:cubicBezTo>
                  <a:lnTo>
                    <a:pt x="201923" y="393360"/>
                  </a:lnTo>
                  <a:cubicBezTo>
                    <a:pt x="198126" y="392410"/>
                    <a:pt x="195235" y="389562"/>
                    <a:pt x="194286" y="385764"/>
                  </a:cubicBezTo>
                  <a:lnTo>
                    <a:pt x="146695" y="124776"/>
                  </a:lnTo>
                  <a:cubicBezTo>
                    <a:pt x="145746" y="120978"/>
                    <a:pt x="147644" y="117137"/>
                    <a:pt x="150492" y="115238"/>
                  </a:cubicBezTo>
                  <a:close/>
                  <a:moveTo>
                    <a:pt x="9537" y="0"/>
                  </a:moveTo>
                  <a:lnTo>
                    <a:pt x="361885" y="0"/>
                  </a:lnTo>
                  <a:cubicBezTo>
                    <a:pt x="367625" y="0"/>
                    <a:pt x="371422" y="4748"/>
                    <a:pt x="371422" y="9495"/>
                  </a:cubicBezTo>
                  <a:lnTo>
                    <a:pt x="371422" y="196211"/>
                  </a:lnTo>
                  <a:cubicBezTo>
                    <a:pt x="371422" y="201908"/>
                    <a:pt x="366675" y="205749"/>
                    <a:pt x="361885" y="205749"/>
                  </a:cubicBezTo>
                  <a:cubicBezTo>
                    <a:pt x="357138" y="205749"/>
                    <a:pt x="352391" y="200958"/>
                    <a:pt x="352391" y="196211"/>
                  </a:cubicBezTo>
                  <a:lnTo>
                    <a:pt x="352391" y="19034"/>
                  </a:lnTo>
                  <a:lnTo>
                    <a:pt x="19074" y="19034"/>
                  </a:lnTo>
                  <a:lnTo>
                    <a:pt x="19074" y="371488"/>
                  </a:lnTo>
                  <a:lnTo>
                    <a:pt x="158114" y="371488"/>
                  </a:lnTo>
                  <a:cubicBezTo>
                    <a:pt x="163811" y="371488"/>
                    <a:pt x="167608" y="376236"/>
                    <a:pt x="167608" y="380984"/>
                  </a:cubicBezTo>
                  <a:cubicBezTo>
                    <a:pt x="167608" y="385775"/>
                    <a:pt x="163811" y="391472"/>
                    <a:pt x="158114" y="391472"/>
                  </a:cubicBezTo>
                  <a:lnTo>
                    <a:pt x="9537" y="391472"/>
                  </a:lnTo>
                  <a:cubicBezTo>
                    <a:pt x="3841" y="391472"/>
                    <a:pt x="0" y="386724"/>
                    <a:pt x="0" y="381933"/>
                  </a:cubicBezTo>
                  <a:lnTo>
                    <a:pt x="0" y="9495"/>
                  </a:lnTo>
                  <a:cubicBezTo>
                    <a:pt x="0" y="3798"/>
                    <a:pt x="4790" y="0"/>
                    <a:pt x="9537" y="0"/>
                  </a:cubicBezTo>
                  <a:close/>
                </a:path>
              </a:pathLst>
            </a:custGeom>
            <a:solidFill>
              <a:srgbClr val="00D0C7"/>
            </a:solidFill>
            <a:ln>
              <a:noFill/>
            </a:ln>
          </p:spPr>
        </p:sp>
      </p:grpSp>
      <p:sp>
        <p:nvSpPr>
          <p:cNvPr id="31" name="iconfont-11117-5237983"/>
          <p:cNvSpPr>
            <a:spLocks noChangeAspect="1"/>
          </p:cNvSpPr>
          <p:nvPr/>
        </p:nvSpPr>
        <p:spPr bwMode="auto">
          <a:xfrm>
            <a:off x="9076628" y="4074191"/>
            <a:ext cx="292100" cy="293370"/>
          </a:xfrm>
          <a:custGeom>
            <a:avLst/>
            <a:gdLst>
              <a:gd name="connsiteX0" fmla="*/ 74070 w 191448"/>
              <a:gd name="connsiteY0" fmla="*/ 94106 h 191963"/>
              <a:gd name="connsiteX1" fmla="*/ 93112 w 191448"/>
              <a:gd name="connsiteY1" fmla="*/ 113154 h 191963"/>
              <a:gd name="connsiteX2" fmla="*/ 23346 w 191448"/>
              <a:gd name="connsiteY2" fmla="*/ 183356 h 191963"/>
              <a:gd name="connsiteX3" fmla="*/ 13809 w 191448"/>
              <a:gd name="connsiteY3" fmla="*/ 187198 h 191963"/>
              <a:gd name="connsiteX4" fmla="*/ 4272 w 191448"/>
              <a:gd name="connsiteY4" fmla="*/ 183356 h 191963"/>
              <a:gd name="connsiteX5" fmla="*/ 4272 w 191448"/>
              <a:gd name="connsiteY5" fmla="*/ 164320 h 191963"/>
              <a:gd name="connsiteX6" fmla="*/ 112111 w 191448"/>
              <a:gd name="connsiteY6" fmla="*/ 94037 h 191963"/>
              <a:gd name="connsiteX7" fmla="*/ 187176 w 191448"/>
              <a:gd name="connsiteY7" fmla="*/ 169085 h 191963"/>
              <a:gd name="connsiteX8" fmla="*/ 187176 w 191448"/>
              <a:gd name="connsiteY8" fmla="*/ 188164 h 191963"/>
              <a:gd name="connsiteX9" fmla="*/ 177637 w 191448"/>
              <a:gd name="connsiteY9" fmla="*/ 191963 h 191963"/>
              <a:gd name="connsiteX10" fmla="*/ 168098 w 191448"/>
              <a:gd name="connsiteY10" fmla="*/ 188164 h 191963"/>
              <a:gd name="connsiteX11" fmla="*/ 93112 w 191448"/>
              <a:gd name="connsiteY11" fmla="*/ 113154 h 191963"/>
              <a:gd name="connsiteX12" fmla="*/ 17610 w 191448"/>
              <a:gd name="connsiteY12" fmla="*/ 4765 h 191963"/>
              <a:gd name="connsiteX13" fmla="*/ 27128 w 191448"/>
              <a:gd name="connsiteY13" fmla="*/ 9071 h 191963"/>
              <a:gd name="connsiteX14" fmla="*/ 93066 w 191448"/>
              <a:gd name="connsiteY14" fmla="*/ 74996 h 191963"/>
              <a:gd name="connsiteX15" fmla="*/ 74070 w 191448"/>
              <a:gd name="connsiteY15" fmla="*/ 94106 h 191963"/>
              <a:gd name="connsiteX16" fmla="*/ 8093 w 191448"/>
              <a:gd name="connsiteY16" fmla="*/ 28107 h 191963"/>
              <a:gd name="connsiteX17" fmla="*/ 8093 w 191448"/>
              <a:gd name="connsiteY17" fmla="*/ 9071 h 191963"/>
              <a:gd name="connsiteX18" fmla="*/ 17610 w 191448"/>
              <a:gd name="connsiteY18" fmla="*/ 4765 h 191963"/>
              <a:gd name="connsiteX19" fmla="*/ 172852 w 191448"/>
              <a:gd name="connsiteY19" fmla="*/ 0 h 191963"/>
              <a:gd name="connsiteX20" fmla="*/ 182368 w 191448"/>
              <a:gd name="connsiteY20" fmla="*/ 4306 h 191963"/>
              <a:gd name="connsiteX21" fmla="*/ 182368 w 191448"/>
              <a:gd name="connsiteY21" fmla="*/ 23342 h 191963"/>
              <a:gd name="connsiteX22" fmla="*/ 112111 w 191448"/>
              <a:gd name="connsiteY22" fmla="*/ 94037 h 191963"/>
              <a:gd name="connsiteX23" fmla="*/ 93066 w 191448"/>
              <a:gd name="connsiteY23" fmla="*/ 74996 h 191963"/>
              <a:gd name="connsiteX24" fmla="*/ 163337 w 191448"/>
              <a:gd name="connsiteY24" fmla="*/ 4306 h 191963"/>
              <a:gd name="connsiteX25" fmla="*/ 172852 w 191448"/>
              <a:gd name="connsiteY25" fmla="*/ 0 h 19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1448" h="191963">
                <a:moveTo>
                  <a:pt x="74070" y="94106"/>
                </a:moveTo>
                <a:lnTo>
                  <a:pt x="93112" y="113154"/>
                </a:lnTo>
                <a:lnTo>
                  <a:pt x="23346" y="183356"/>
                </a:lnTo>
                <a:cubicBezTo>
                  <a:pt x="20497" y="186248"/>
                  <a:pt x="16657" y="187198"/>
                  <a:pt x="13809" y="187198"/>
                </a:cubicBezTo>
                <a:cubicBezTo>
                  <a:pt x="10011" y="187198"/>
                  <a:pt x="7163" y="186248"/>
                  <a:pt x="4272" y="183356"/>
                </a:cubicBezTo>
                <a:cubicBezTo>
                  <a:pt x="-1425" y="177658"/>
                  <a:pt x="-1425" y="169069"/>
                  <a:pt x="4272" y="164320"/>
                </a:cubicBezTo>
                <a:close/>
                <a:moveTo>
                  <a:pt x="112111" y="94037"/>
                </a:moveTo>
                <a:lnTo>
                  <a:pt x="187176" y="169085"/>
                </a:lnTo>
                <a:cubicBezTo>
                  <a:pt x="192873" y="174826"/>
                  <a:pt x="192873" y="183373"/>
                  <a:pt x="187176" y="188164"/>
                </a:cubicBezTo>
                <a:cubicBezTo>
                  <a:pt x="184284" y="190064"/>
                  <a:pt x="180485" y="191963"/>
                  <a:pt x="177637" y="191963"/>
                </a:cubicBezTo>
                <a:cubicBezTo>
                  <a:pt x="173838" y="191963"/>
                  <a:pt x="170946" y="191013"/>
                  <a:pt x="168098" y="188164"/>
                </a:cubicBezTo>
                <a:lnTo>
                  <a:pt x="93112" y="113154"/>
                </a:lnTo>
                <a:close/>
                <a:moveTo>
                  <a:pt x="17610" y="4765"/>
                </a:moveTo>
                <a:cubicBezTo>
                  <a:pt x="20945" y="4765"/>
                  <a:pt x="24279" y="6201"/>
                  <a:pt x="27128" y="9071"/>
                </a:cubicBezTo>
                <a:lnTo>
                  <a:pt x="93066" y="74996"/>
                </a:lnTo>
                <a:lnTo>
                  <a:pt x="74070" y="94106"/>
                </a:lnTo>
                <a:lnTo>
                  <a:pt x="8093" y="28107"/>
                </a:lnTo>
                <a:cubicBezTo>
                  <a:pt x="2352" y="22409"/>
                  <a:pt x="2352" y="13819"/>
                  <a:pt x="8093" y="9071"/>
                </a:cubicBezTo>
                <a:cubicBezTo>
                  <a:pt x="10942" y="6201"/>
                  <a:pt x="14276" y="4765"/>
                  <a:pt x="17610" y="4765"/>
                </a:cubicBezTo>
                <a:close/>
                <a:moveTo>
                  <a:pt x="172852" y="0"/>
                </a:moveTo>
                <a:cubicBezTo>
                  <a:pt x="176186" y="0"/>
                  <a:pt x="179520" y="1436"/>
                  <a:pt x="182368" y="4306"/>
                </a:cubicBezTo>
                <a:cubicBezTo>
                  <a:pt x="188107" y="10004"/>
                  <a:pt x="188107" y="18594"/>
                  <a:pt x="182368" y="23342"/>
                </a:cubicBezTo>
                <a:lnTo>
                  <a:pt x="112111" y="94037"/>
                </a:lnTo>
                <a:lnTo>
                  <a:pt x="93066" y="74996"/>
                </a:lnTo>
                <a:lnTo>
                  <a:pt x="163337" y="4306"/>
                </a:lnTo>
                <a:cubicBezTo>
                  <a:pt x="166185" y="1436"/>
                  <a:pt x="169519" y="0"/>
                  <a:pt x="172852" y="0"/>
                </a:cubicBezTo>
                <a:close/>
              </a:path>
            </a:pathLst>
          </a:custGeom>
          <a:solidFill>
            <a:srgbClr val="00D0C7"/>
          </a:solidFill>
          <a:ln>
            <a:noFill/>
          </a:ln>
        </p:spPr>
      </p:sp>
      <p:sp>
        <p:nvSpPr>
          <p:cNvPr id="8" name="文本框 7"/>
          <p:cNvSpPr txBox="1"/>
          <p:nvPr/>
        </p:nvSpPr>
        <p:spPr>
          <a:xfrm>
            <a:off x="5217160" y="2769192"/>
            <a:ext cx="1757680" cy="398780"/>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问题</a:t>
            </a:r>
          </a:p>
        </p:txBody>
      </p:sp>
      <p:sp>
        <p:nvSpPr>
          <p:cNvPr id="13" name="文本框 12"/>
          <p:cNvSpPr txBox="1"/>
          <p:nvPr/>
        </p:nvSpPr>
        <p:spPr>
          <a:xfrm>
            <a:off x="8354060" y="2769192"/>
            <a:ext cx="1757680" cy="398780"/>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优化方式</a:t>
            </a:r>
          </a:p>
        </p:txBody>
      </p:sp>
      <p:sp>
        <p:nvSpPr>
          <p:cNvPr id="15" name="文本框 14"/>
          <p:cNvSpPr txBox="1"/>
          <p:nvPr/>
        </p:nvSpPr>
        <p:spPr>
          <a:xfrm>
            <a:off x="2080172" y="4553616"/>
            <a:ext cx="1757680" cy="398780"/>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模型</a:t>
            </a:r>
          </a:p>
        </p:txBody>
      </p:sp>
      <p:sp>
        <p:nvSpPr>
          <p:cNvPr id="38" name="文本框 37"/>
          <p:cNvSpPr txBox="1"/>
          <p:nvPr/>
        </p:nvSpPr>
        <p:spPr>
          <a:xfrm>
            <a:off x="10445115" y="5842000"/>
            <a:ext cx="1739265" cy="422275"/>
          </a:xfrm>
          <a:prstGeom prst="rect">
            <a:avLst/>
          </a:prstGeom>
          <a:noFill/>
        </p:spPr>
        <p:txBody>
          <a:bodyPr wrap="square" rtlCol="0">
            <a:spAutoFit/>
          </a:bodyPr>
          <a:lstStyle/>
          <a:p>
            <a:pPr algn="ctr">
              <a:lnSpc>
                <a:spcPct val="200000"/>
              </a:lnSpc>
            </a:pPr>
            <a:endParaRPr lang="zh-CN" altLang="en-US" sz="1200">
              <a:solidFill>
                <a:schemeClr val="bg1"/>
              </a:solidFill>
              <a:latin typeface="汉仪正圆 55简" panose="00020600040101010101" charset="-122"/>
              <a:ea typeface="汉仪正圆 55简" panose="00020600040101010101" charset="-122"/>
            </a:endParaRPr>
          </a:p>
        </p:txBody>
      </p:sp>
      <p:sp>
        <p:nvSpPr>
          <p:cNvPr id="43" name="文本框 42"/>
          <p:cNvSpPr txBox="1"/>
          <p:nvPr/>
        </p:nvSpPr>
        <p:spPr>
          <a:xfrm>
            <a:off x="8353998" y="4570083"/>
            <a:ext cx="1757680" cy="398780"/>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总结</a:t>
            </a:r>
          </a:p>
        </p:txBody>
      </p:sp>
      <p:sp>
        <p:nvSpPr>
          <p:cNvPr id="44" name="iconfont-11117-5237983"/>
          <p:cNvSpPr>
            <a:spLocks noChangeAspect="1"/>
          </p:cNvSpPr>
          <p:nvPr/>
        </p:nvSpPr>
        <p:spPr bwMode="auto">
          <a:xfrm>
            <a:off x="5929630" y="2239010"/>
            <a:ext cx="332740" cy="288925"/>
          </a:xfrm>
          <a:custGeom>
            <a:avLst/>
            <a:gdLst>
              <a:gd name="connsiteX0" fmla="*/ 1680 w 335727"/>
              <a:gd name="connsiteY0" fmla="*/ 157923 h 285467"/>
              <a:gd name="connsiteX1" fmla="*/ 1022 w 335727"/>
              <a:gd name="connsiteY1" fmla="*/ 163876 h 285467"/>
              <a:gd name="connsiteX2" fmla="*/ 9557 w 335727"/>
              <a:gd name="connsiteY2" fmla="*/ 169271 h 285467"/>
              <a:gd name="connsiteX3" fmla="*/ 19076 w 335727"/>
              <a:gd name="connsiteY3" fmla="*/ 169271 h 285467"/>
              <a:gd name="connsiteX4" fmla="*/ 19076 w 335727"/>
              <a:gd name="connsiteY4" fmla="*/ 266426 h 285467"/>
              <a:gd name="connsiteX5" fmla="*/ 316694 w 335727"/>
              <a:gd name="connsiteY5" fmla="*/ 266426 h 285467"/>
              <a:gd name="connsiteX6" fmla="*/ 316694 w 335727"/>
              <a:gd name="connsiteY6" fmla="*/ 169358 h 285467"/>
              <a:gd name="connsiteX7" fmla="*/ 326268 w 335727"/>
              <a:gd name="connsiteY7" fmla="*/ 169358 h 285467"/>
              <a:gd name="connsiteX8" fmla="*/ 334905 w 335727"/>
              <a:gd name="connsiteY8" fmla="*/ 163876 h 285467"/>
              <a:gd name="connsiteX9" fmla="*/ 334155 w 335727"/>
              <a:gd name="connsiteY9" fmla="*/ 158023 h 285467"/>
              <a:gd name="connsiteX10" fmla="*/ 335727 w 335727"/>
              <a:gd name="connsiteY10" fmla="*/ 159603 h 285467"/>
              <a:gd name="connsiteX11" fmla="*/ 335727 w 335727"/>
              <a:gd name="connsiteY11" fmla="*/ 275968 h 285467"/>
              <a:gd name="connsiteX12" fmla="*/ 326232 w 335727"/>
              <a:gd name="connsiteY12" fmla="*/ 285467 h 285467"/>
              <a:gd name="connsiteX13" fmla="*/ 9538 w 335727"/>
              <a:gd name="connsiteY13" fmla="*/ 285467 h 285467"/>
              <a:gd name="connsiteX14" fmla="*/ 0 w 335727"/>
              <a:gd name="connsiteY14" fmla="*/ 275968 h 285467"/>
              <a:gd name="connsiteX15" fmla="*/ 0 w 335727"/>
              <a:gd name="connsiteY15" fmla="*/ 159603 h 285467"/>
              <a:gd name="connsiteX16" fmla="*/ 67737 w 335727"/>
              <a:gd name="connsiteY16" fmla="*/ 102676 h 285467"/>
              <a:gd name="connsiteX17" fmla="*/ 29368 w 335727"/>
              <a:gd name="connsiteY17" fmla="*/ 150109 h 285467"/>
              <a:gd name="connsiteX18" fmla="*/ 121774 w 335727"/>
              <a:gd name="connsiteY18" fmla="*/ 150109 h 285467"/>
              <a:gd name="connsiteX19" fmla="*/ 131269 w 335727"/>
              <a:gd name="connsiteY19" fmla="*/ 159647 h 285467"/>
              <a:gd name="connsiteX20" fmla="*/ 167265 w 335727"/>
              <a:gd name="connsiteY20" fmla="*/ 199267 h 285467"/>
              <a:gd name="connsiteX21" fmla="*/ 205375 w 335727"/>
              <a:gd name="connsiteY21" fmla="*/ 158697 h 285467"/>
              <a:gd name="connsiteX22" fmla="*/ 214914 w 335727"/>
              <a:gd name="connsiteY22" fmla="*/ 150324 h 285467"/>
              <a:gd name="connsiteX23" fmla="*/ 305508 w 335727"/>
              <a:gd name="connsiteY23" fmla="*/ 150324 h 285467"/>
              <a:gd name="connsiteX24" fmla="*/ 265282 w 335727"/>
              <a:gd name="connsiteY24" fmla="*/ 102676 h 285467"/>
              <a:gd name="connsiteX25" fmla="*/ 63162 w 335727"/>
              <a:gd name="connsiteY25" fmla="*/ 83643 h 285467"/>
              <a:gd name="connsiteX26" fmla="*/ 270159 w 335727"/>
              <a:gd name="connsiteY26" fmla="*/ 83643 h 285467"/>
              <a:gd name="connsiteX27" fmla="*/ 277496 w 335727"/>
              <a:gd name="connsiteY27" fmla="*/ 87052 h 285467"/>
              <a:gd name="connsiteX28" fmla="*/ 333605 w 335727"/>
              <a:gd name="connsiteY28" fmla="*/ 153734 h 285467"/>
              <a:gd name="connsiteX29" fmla="*/ 334155 w 335727"/>
              <a:gd name="connsiteY29" fmla="*/ 158023 h 285467"/>
              <a:gd name="connsiteX30" fmla="*/ 326232 w 335727"/>
              <a:gd name="connsiteY30" fmla="*/ 150061 h 285467"/>
              <a:gd name="connsiteX31" fmla="*/ 316694 w 335727"/>
              <a:gd name="connsiteY31" fmla="*/ 159603 h 285467"/>
              <a:gd name="connsiteX32" fmla="*/ 316694 w 335727"/>
              <a:gd name="connsiteY32" fmla="*/ 169358 h 285467"/>
              <a:gd name="connsiteX33" fmla="*/ 223373 w 335727"/>
              <a:gd name="connsiteY33" fmla="*/ 169358 h 285467"/>
              <a:gd name="connsiteX34" fmla="*/ 168344 w 335727"/>
              <a:gd name="connsiteY34" fmla="*/ 218214 h 285467"/>
              <a:gd name="connsiteX35" fmla="*/ 166618 w 335727"/>
              <a:gd name="connsiteY35" fmla="*/ 218214 h 285467"/>
              <a:gd name="connsiteX36" fmla="*/ 112883 w 335727"/>
              <a:gd name="connsiteY36" fmla="*/ 169271 h 285467"/>
              <a:gd name="connsiteX37" fmla="*/ 19076 w 335727"/>
              <a:gd name="connsiteY37" fmla="*/ 169271 h 285467"/>
              <a:gd name="connsiteX38" fmla="*/ 19076 w 335727"/>
              <a:gd name="connsiteY38" fmla="*/ 159603 h 285467"/>
              <a:gd name="connsiteX39" fmla="*/ 9538 w 335727"/>
              <a:gd name="connsiteY39" fmla="*/ 150061 h 285467"/>
              <a:gd name="connsiteX40" fmla="*/ 1680 w 335727"/>
              <a:gd name="connsiteY40" fmla="*/ 157923 h 285467"/>
              <a:gd name="connsiteX41" fmla="*/ 2133 w 335727"/>
              <a:gd name="connsiteY41" fmla="*/ 153820 h 285467"/>
              <a:gd name="connsiteX42" fmla="*/ 55739 w 335727"/>
              <a:gd name="connsiteY42" fmla="*/ 87182 h 285467"/>
              <a:gd name="connsiteX43" fmla="*/ 63162 w 335727"/>
              <a:gd name="connsiteY43" fmla="*/ 83643 h 285467"/>
              <a:gd name="connsiteX44" fmla="*/ 67478 w 335727"/>
              <a:gd name="connsiteY44" fmla="*/ 45145 h 285467"/>
              <a:gd name="connsiteX45" fmla="*/ 268346 w 335727"/>
              <a:gd name="connsiteY45" fmla="*/ 45145 h 285467"/>
              <a:gd name="connsiteX46" fmla="*/ 277885 w 335727"/>
              <a:gd name="connsiteY46" fmla="*/ 54683 h 285467"/>
              <a:gd name="connsiteX47" fmla="*/ 268346 w 335727"/>
              <a:gd name="connsiteY47" fmla="*/ 64221 h 285467"/>
              <a:gd name="connsiteX48" fmla="*/ 67478 w 335727"/>
              <a:gd name="connsiteY48" fmla="*/ 64221 h 285467"/>
              <a:gd name="connsiteX49" fmla="*/ 57940 w 335727"/>
              <a:gd name="connsiteY49" fmla="*/ 54683 h 285467"/>
              <a:gd name="connsiteX50" fmla="*/ 67478 w 335727"/>
              <a:gd name="connsiteY50" fmla="*/ 45145 h 285467"/>
              <a:gd name="connsiteX51" fmla="*/ 46502 w 335727"/>
              <a:gd name="connsiteY51" fmla="*/ 0 h 285467"/>
              <a:gd name="connsiteX52" fmla="*/ 289322 w 335727"/>
              <a:gd name="connsiteY52" fmla="*/ 0 h 285467"/>
              <a:gd name="connsiteX53" fmla="*/ 298818 w 335727"/>
              <a:gd name="connsiteY53" fmla="*/ 9538 h 285467"/>
              <a:gd name="connsiteX54" fmla="*/ 289322 w 335727"/>
              <a:gd name="connsiteY54" fmla="*/ 19076 h 285467"/>
              <a:gd name="connsiteX55" fmla="*/ 46502 w 335727"/>
              <a:gd name="connsiteY55" fmla="*/ 19076 h 285467"/>
              <a:gd name="connsiteX56" fmla="*/ 36964 w 335727"/>
              <a:gd name="connsiteY56" fmla="*/ 9538 h 285467"/>
              <a:gd name="connsiteX57" fmla="*/ 46502 w 335727"/>
              <a:gd name="connsiteY57" fmla="*/ 0 h 28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35727" h="285467">
                <a:moveTo>
                  <a:pt x="1680" y="157923"/>
                </a:moveTo>
                <a:lnTo>
                  <a:pt x="1022" y="163876"/>
                </a:lnTo>
                <a:cubicBezTo>
                  <a:pt x="2500" y="166951"/>
                  <a:pt x="5586" y="169250"/>
                  <a:pt x="9557" y="169271"/>
                </a:cubicBezTo>
                <a:lnTo>
                  <a:pt x="19076" y="169271"/>
                </a:lnTo>
                <a:lnTo>
                  <a:pt x="19076" y="266426"/>
                </a:lnTo>
                <a:lnTo>
                  <a:pt x="316694" y="266426"/>
                </a:lnTo>
                <a:lnTo>
                  <a:pt x="316694" y="169358"/>
                </a:lnTo>
                <a:lnTo>
                  <a:pt x="326268" y="169358"/>
                </a:lnTo>
                <a:cubicBezTo>
                  <a:pt x="330303" y="169358"/>
                  <a:pt x="333432" y="167005"/>
                  <a:pt x="334905" y="163876"/>
                </a:cubicBezTo>
                <a:lnTo>
                  <a:pt x="334155" y="158023"/>
                </a:lnTo>
                <a:lnTo>
                  <a:pt x="335727" y="159603"/>
                </a:lnTo>
                <a:lnTo>
                  <a:pt x="335727" y="275968"/>
                </a:lnTo>
                <a:cubicBezTo>
                  <a:pt x="335727" y="281192"/>
                  <a:pt x="331498" y="285467"/>
                  <a:pt x="326232" y="285467"/>
                </a:cubicBezTo>
                <a:lnTo>
                  <a:pt x="9538" y="285467"/>
                </a:lnTo>
                <a:cubicBezTo>
                  <a:pt x="4273" y="285467"/>
                  <a:pt x="0" y="281192"/>
                  <a:pt x="0" y="275968"/>
                </a:cubicBezTo>
                <a:lnTo>
                  <a:pt x="0" y="159603"/>
                </a:lnTo>
                <a:close/>
                <a:moveTo>
                  <a:pt x="67737" y="102676"/>
                </a:moveTo>
                <a:lnTo>
                  <a:pt x="29368" y="150109"/>
                </a:lnTo>
                <a:lnTo>
                  <a:pt x="121774" y="150109"/>
                </a:lnTo>
                <a:cubicBezTo>
                  <a:pt x="126996" y="150109"/>
                  <a:pt x="131269" y="154381"/>
                  <a:pt x="131269" y="159647"/>
                </a:cubicBezTo>
                <a:cubicBezTo>
                  <a:pt x="131269" y="163661"/>
                  <a:pt x="133557" y="199267"/>
                  <a:pt x="167265" y="199267"/>
                </a:cubicBezTo>
                <a:cubicBezTo>
                  <a:pt x="171020" y="199267"/>
                  <a:pt x="200930" y="199267"/>
                  <a:pt x="205375" y="158697"/>
                </a:cubicBezTo>
                <a:cubicBezTo>
                  <a:pt x="205980" y="153863"/>
                  <a:pt x="210080" y="150281"/>
                  <a:pt x="214914" y="150324"/>
                </a:cubicBezTo>
                <a:lnTo>
                  <a:pt x="305508" y="150324"/>
                </a:lnTo>
                <a:lnTo>
                  <a:pt x="265282" y="102676"/>
                </a:lnTo>
                <a:close/>
                <a:moveTo>
                  <a:pt x="63162" y="83643"/>
                </a:moveTo>
                <a:lnTo>
                  <a:pt x="270159" y="83643"/>
                </a:lnTo>
                <a:cubicBezTo>
                  <a:pt x="273008" y="83643"/>
                  <a:pt x="275684" y="84895"/>
                  <a:pt x="277496" y="87052"/>
                </a:cubicBezTo>
                <a:lnTo>
                  <a:pt x="333605" y="153734"/>
                </a:lnTo>
                <a:lnTo>
                  <a:pt x="334155" y="158023"/>
                </a:lnTo>
                <a:lnTo>
                  <a:pt x="326232" y="150061"/>
                </a:lnTo>
                <a:cubicBezTo>
                  <a:pt x="320967" y="150061"/>
                  <a:pt x="316694" y="154336"/>
                  <a:pt x="316694" y="159603"/>
                </a:cubicBezTo>
                <a:lnTo>
                  <a:pt x="316694" y="169358"/>
                </a:lnTo>
                <a:lnTo>
                  <a:pt x="223373" y="169358"/>
                </a:lnTo>
                <a:cubicBezTo>
                  <a:pt x="219359" y="196850"/>
                  <a:pt x="196139" y="217480"/>
                  <a:pt x="168344" y="218214"/>
                </a:cubicBezTo>
                <a:lnTo>
                  <a:pt x="166618" y="218214"/>
                </a:lnTo>
                <a:cubicBezTo>
                  <a:pt x="130535" y="218214"/>
                  <a:pt x="116422" y="189643"/>
                  <a:pt x="112883" y="169271"/>
                </a:cubicBezTo>
                <a:lnTo>
                  <a:pt x="19076" y="169271"/>
                </a:lnTo>
                <a:lnTo>
                  <a:pt x="19076" y="159603"/>
                </a:lnTo>
                <a:cubicBezTo>
                  <a:pt x="19076" y="154336"/>
                  <a:pt x="14803" y="150061"/>
                  <a:pt x="9538" y="150061"/>
                </a:cubicBezTo>
                <a:lnTo>
                  <a:pt x="1680" y="157923"/>
                </a:lnTo>
                <a:lnTo>
                  <a:pt x="2133" y="153820"/>
                </a:lnTo>
                <a:lnTo>
                  <a:pt x="55739" y="87182"/>
                </a:lnTo>
                <a:cubicBezTo>
                  <a:pt x="57551" y="84938"/>
                  <a:pt x="60314" y="83643"/>
                  <a:pt x="63162" y="83643"/>
                </a:cubicBezTo>
                <a:close/>
                <a:moveTo>
                  <a:pt x="67478" y="45145"/>
                </a:moveTo>
                <a:lnTo>
                  <a:pt x="268346" y="45145"/>
                </a:lnTo>
                <a:cubicBezTo>
                  <a:pt x="273612" y="45145"/>
                  <a:pt x="277885" y="49417"/>
                  <a:pt x="277885" y="54683"/>
                </a:cubicBezTo>
                <a:cubicBezTo>
                  <a:pt x="277885" y="59948"/>
                  <a:pt x="273612" y="64221"/>
                  <a:pt x="268346" y="64221"/>
                </a:cubicBezTo>
                <a:lnTo>
                  <a:pt x="67478" y="64221"/>
                </a:lnTo>
                <a:cubicBezTo>
                  <a:pt x="62213" y="64221"/>
                  <a:pt x="57940" y="59948"/>
                  <a:pt x="57940" y="54683"/>
                </a:cubicBezTo>
                <a:cubicBezTo>
                  <a:pt x="57940" y="49417"/>
                  <a:pt x="62213" y="45145"/>
                  <a:pt x="67478" y="45145"/>
                </a:cubicBezTo>
                <a:close/>
                <a:moveTo>
                  <a:pt x="46502" y="0"/>
                </a:moveTo>
                <a:lnTo>
                  <a:pt x="289322" y="0"/>
                </a:lnTo>
                <a:cubicBezTo>
                  <a:pt x="294545" y="0"/>
                  <a:pt x="298818" y="4273"/>
                  <a:pt x="298818" y="9538"/>
                </a:cubicBezTo>
                <a:cubicBezTo>
                  <a:pt x="298818" y="14804"/>
                  <a:pt x="294545" y="19076"/>
                  <a:pt x="289322" y="19076"/>
                </a:cubicBezTo>
                <a:lnTo>
                  <a:pt x="46502" y="19076"/>
                </a:lnTo>
                <a:cubicBezTo>
                  <a:pt x="41237" y="19076"/>
                  <a:pt x="36964" y="14804"/>
                  <a:pt x="36964" y="9538"/>
                </a:cubicBezTo>
                <a:cubicBezTo>
                  <a:pt x="36964" y="4273"/>
                  <a:pt x="41237" y="0"/>
                  <a:pt x="46502" y="0"/>
                </a:cubicBezTo>
                <a:close/>
              </a:path>
            </a:pathLst>
          </a:custGeom>
          <a:solidFill>
            <a:srgbClr val="00D0C7"/>
          </a:solidFill>
          <a:ln>
            <a:noFill/>
          </a:ln>
        </p:spPr>
      </p:sp>
      <p:sp>
        <p:nvSpPr>
          <p:cNvPr id="45" name="iconfont-11117-5237983"/>
          <p:cNvSpPr>
            <a:spLocks noChangeAspect="1"/>
          </p:cNvSpPr>
          <p:nvPr/>
        </p:nvSpPr>
        <p:spPr bwMode="auto">
          <a:xfrm>
            <a:off x="9076628" y="2239010"/>
            <a:ext cx="311728" cy="293096"/>
          </a:xfrm>
          <a:custGeom>
            <a:avLst/>
            <a:gdLst>
              <a:gd name="connsiteX0" fmla="*/ 200996 w 392461"/>
              <a:gd name="connsiteY0" fmla="*/ 142853 h 392417"/>
              <a:gd name="connsiteX1" fmla="*/ 148584 w 392461"/>
              <a:gd name="connsiteY1" fmla="*/ 195255 h 392417"/>
              <a:gd name="connsiteX2" fmla="*/ 200996 w 392461"/>
              <a:gd name="connsiteY2" fmla="*/ 247657 h 392417"/>
              <a:gd name="connsiteX3" fmla="*/ 253407 w 392461"/>
              <a:gd name="connsiteY3" fmla="*/ 195255 h 392417"/>
              <a:gd name="connsiteX4" fmla="*/ 238167 w 392461"/>
              <a:gd name="connsiteY4" fmla="*/ 158090 h 392417"/>
              <a:gd name="connsiteX5" fmla="*/ 200996 w 392461"/>
              <a:gd name="connsiteY5" fmla="*/ 142853 h 392417"/>
              <a:gd name="connsiteX6" fmla="*/ 200046 w 392461"/>
              <a:gd name="connsiteY6" fmla="*/ 127616 h 392417"/>
              <a:gd name="connsiteX7" fmla="*/ 248615 w 392461"/>
              <a:gd name="connsiteY7" fmla="*/ 147644 h 392417"/>
              <a:gd name="connsiteX8" fmla="*/ 268647 w 392461"/>
              <a:gd name="connsiteY8" fmla="*/ 196204 h 392417"/>
              <a:gd name="connsiteX9" fmla="*/ 248615 w 392461"/>
              <a:gd name="connsiteY9" fmla="*/ 244808 h 392417"/>
              <a:gd name="connsiteX10" fmla="*/ 200996 w 392461"/>
              <a:gd name="connsiteY10" fmla="*/ 263843 h 392417"/>
              <a:gd name="connsiteX11" fmla="*/ 132394 w 392461"/>
              <a:gd name="connsiteY11" fmla="*/ 196204 h 392417"/>
              <a:gd name="connsiteX12" fmla="*/ 200046 w 392461"/>
              <a:gd name="connsiteY12" fmla="*/ 127616 h 392417"/>
              <a:gd name="connsiteX13" fmla="*/ 181007 w 392461"/>
              <a:gd name="connsiteY13" fmla="*/ 93343 h 392417"/>
              <a:gd name="connsiteX14" fmla="*/ 179064 w 392461"/>
              <a:gd name="connsiteY14" fmla="*/ 111429 h 392417"/>
              <a:gd name="connsiteX15" fmla="*/ 173365 w 392461"/>
              <a:gd name="connsiteY15" fmla="*/ 118119 h 392417"/>
              <a:gd name="connsiteX16" fmla="*/ 162874 w 392461"/>
              <a:gd name="connsiteY16" fmla="*/ 122868 h 392417"/>
              <a:gd name="connsiteX17" fmla="*/ 154326 w 392461"/>
              <a:gd name="connsiteY17" fmla="*/ 121918 h 392417"/>
              <a:gd name="connsiteX18" fmla="*/ 140036 w 392461"/>
              <a:gd name="connsiteY18" fmla="*/ 110479 h 392417"/>
              <a:gd name="connsiteX19" fmla="*/ 114305 w 392461"/>
              <a:gd name="connsiteY19" fmla="*/ 136205 h 392417"/>
              <a:gd name="connsiteX20" fmla="*/ 125745 w 392461"/>
              <a:gd name="connsiteY20" fmla="*/ 150493 h 392417"/>
              <a:gd name="connsiteX21" fmla="*/ 126695 w 392461"/>
              <a:gd name="connsiteY21" fmla="*/ 159083 h 392417"/>
              <a:gd name="connsiteX22" fmla="*/ 122853 w 392461"/>
              <a:gd name="connsiteY22" fmla="*/ 169529 h 392417"/>
              <a:gd name="connsiteX23" fmla="*/ 116204 w 392461"/>
              <a:gd name="connsiteY23" fmla="*/ 175269 h 392417"/>
              <a:gd name="connsiteX24" fmla="*/ 98115 w 392461"/>
              <a:gd name="connsiteY24" fmla="*/ 177169 h 392417"/>
              <a:gd name="connsiteX25" fmla="*/ 98115 w 392461"/>
              <a:gd name="connsiteY25" fmla="*/ 213341 h 392417"/>
              <a:gd name="connsiteX26" fmla="*/ 116204 w 392461"/>
              <a:gd name="connsiteY26" fmla="*/ 215283 h 392417"/>
              <a:gd name="connsiteX27" fmla="*/ 122853 w 392461"/>
              <a:gd name="connsiteY27" fmla="*/ 220981 h 392417"/>
              <a:gd name="connsiteX28" fmla="*/ 127645 w 392461"/>
              <a:gd name="connsiteY28" fmla="*/ 231470 h 392417"/>
              <a:gd name="connsiteX29" fmla="*/ 126695 w 392461"/>
              <a:gd name="connsiteY29" fmla="*/ 240016 h 392417"/>
              <a:gd name="connsiteX30" fmla="*/ 115255 w 392461"/>
              <a:gd name="connsiteY30" fmla="*/ 254304 h 392417"/>
              <a:gd name="connsiteX31" fmla="*/ 140985 w 392461"/>
              <a:gd name="connsiteY31" fmla="*/ 280030 h 392417"/>
              <a:gd name="connsiteX32" fmla="*/ 155276 w 392461"/>
              <a:gd name="connsiteY32" fmla="*/ 268591 h 392417"/>
              <a:gd name="connsiteX33" fmla="*/ 161924 w 392461"/>
              <a:gd name="connsiteY33" fmla="*/ 265742 h 392417"/>
              <a:gd name="connsiteX34" fmla="*/ 165723 w 392461"/>
              <a:gd name="connsiteY34" fmla="*/ 266692 h 392417"/>
              <a:gd name="connsiteX35" fmla="*/ 176214 w 392461"/>
              <a:gd name="connsiteY35" fmla="*/ 270534 h 392417"/>
              <a:gd name="connsiteX36" fmla="*/ 181956 w 392461"/>
              <a:gd name="connsiteY36" fmla="*/ 277181 h 392417"/>
              <a:gd name="connsiteX37" fmla="*/ 183856 w 392461"/>
              <a:gd name="connsiteY37" fmla="*/ 295267 h 392417"/>
              <a:gd name="connsiteX38" fmla="*/ 220035 w 392461"/>
              <a:gd name="connsiteY38" fmla="*/ 295267 h 392417"/>
              <a:gd name="connsiteX39" fmla="*/ 221978 w 392461"/>
              <a:gd name="connsiteY39" fmla="*/ 277181 h 392417"/>
              <a:gd name="connsiteX40" fmla="*/ 227676 w 392461"/>
              <a:gd name="connsiteY40" fmla="*/ 270534 h 392417"/>
              <a:gd name="connsiteX41" fmla="*/ 238167 w 392461"/>
              <a:gd name="connsiteY41" fmla="*/ 265742 h 392417"/>
              <a:gd name="connsiteX42" fmla="*/ 246716 w 392461"/>
              <a:gd name="connsiteY42" fmla="*/ 266692 h 392417"/>
              <a:gd name="connsiteX43" fmla="*/ 259106 w 392461"/>
              <a:gd name="connsiteY43" fmla="*/ 279080 h 392417"/>
              <a:gd name="connsiteX44" fmla="*/ 284837 w 392461"/>
              <a:gd name="connsiteY44" fmla="*/ 253354 h 392417"/>
              <a:gd name="connsiteX45" fmla="*/ 273396 w 392461"/>
              <a:gd name="connsiteY45" fmla="*/ 239067 h 392417"/>
              <a:gd name="connsiteX46" fmla="*/ 272447 w 392461"/>
              <a:gd name="connsiteY46" fmla="*/ 230520 h 392417"/>
              <a:gd name="connsiteX47" fmla="*/ 276246 w 392461"/>
              <a:gd name="connsiteY47" fmla="*/ 220031 h 392417"/>
              <a:gd name="connsiteX48" fmla="*/ 282938 w 392461"/>
              <a:gd name="connsiteY48" fmla="*/ 214333 h 392417"/>
              <a:gd name="connsiteX49" fmla="*/ 301027 w 392461"/>
              <a:gd name="connsiteY49" fmla="*/ 212391 h 392417"/>
              <a:gd name="connsiteX50" fmla="*/ 301027 w 392461"/>
              <a:gd name="connsiteY50" fmla="*/ 176219 h 392417"/>
              <a:gd name="connsiteX51" fmla="*/ 282938 w 392461"/>
              <a:gd name="connsiteY51" fmla="*/ 174320 h 392417"/>
              <a:gd name="connsiteX52" fmla="*/ 276246 w 392461"/>
              <a:gd name="connsiteY52" fmla="*/ 168579 h 392417"/>
              <a:gd name="connsiteX53" fmla="*/ 271497 w 392461"/>
              <a:gd name="connsiteY53" fmla="*/ 158090 h 392417"/>
              <a:gd name="connsiteX54" fmla="*/ 272447 w 392461"/>
              <a:gd name="connsiteY54" fmla="*/ 149543 h 392417"/>
              <a:gd name="connsiteX55" fmla="*/ 283887 w 392461"/>
              <a:gd name="connsiteY55" fmla="*/ 135256 h 392417"/>
              <a:gd name="connsiteX56" fmla="*/ 258156 w 392461"/>
              <a:gd name="connsiteY56" fmla="*/ 109530 h 392417"/>
              <a:gd name="connsiteX57" fmla="*/ 243866 w 392461"/>
              <a:gd name="connsiteY57" fmla="*/ 120968 h 392417"/>
              <a:gd name="connsiteX58" fmla="*/ 235275 w 392461"/>
              <a:gd name="connsiteY58" fmla="*/ 121918 h 392417"/>
              <a:gd name="connsiteX59" fmla="*/ 224827 w 392461"/>
              <a:gd name="connsiteY59" fmla="*/ 118119 h 392417"/>
              <a:gd name="connsiteX60" fmla="*/ 219085 w 392461"/>
              <a:gd name="connsiteY60" fmla="*/ 111429 h 392417"/>
              <a:gd name="connsiteX61" fmla="*/ 217185 w 392461"/>
              <a:gd name="connsiteY61" fmla="*/ 93343 h 392417"/>
              <a:gd name="connsiteX62" fmla="*/ 174315 w 392461"/>
              <a:gd name="connsiteY62" fmla="*/ 82854 h 392417"/>
              <a:gd name="connsiteX63" fmla="*/ 224827 w 392461"/>
              <a:gd name="connsiteY63" fmla="*/ 82854 h 392417"/>
              <a:gd name="connsiteX64" fmla="*/ 232425 w 392461"/>
              <a:gd name="connsiteY64" fmla="*/ 89501 h 392417"/>
              <a:gd name="connsiteX65" fmla="*/ 234325 w 392461"/>
              <a:gd name="connsiteY65" fmla="*/ 109530 h 392417"/>
              <a:gd name="connsiteX66" fmla="*/ 237218 w 392461"/>
              <a:gd name="connsiteY66" fmla="*/ 110479 h 392417"/>
              <a:gd name="connsiteX67" fmla="*/ 252458 w 392461"/>
              <a:gd name="connsiteY67" fmla="*/ 97141 h 392417"/>
              <a:gd name="connsiteX68" fmla="*/ 262905 w 392461"/>
              <a:gd name="connsiteY68" fmla="*/ 97141 h 392417"/>
              <a:gd name="connsiteX69" fmla="*/ 298178 w 392461"/>
              <a:gd name="connsiteY69" fmla="*/ 132407 h 392417"/>
              <a:gd name="connsiteX70" fmla="*/ 299127 w 392461"/>
              <a:gd name="connsiteY70" fmla="*/ 142853 h 392417"/>
              <a:gd name="connsiteX71" fmla="*/ 287687 w 392461"/>
              <a:gd name="connsiteY71" fmla="*/ 158090 h 392417"/>
              <a:gd name="connsiteX72" fmla="*/ 288636 w 392461"/>
              <a:gd name="connsiteY72" fmla="*/ 160982 h 392417"/>
              <a:gd name="connsiteX73" fmla="*/ 308669 w 392461"/>
              <a:gd name="connsiteY73" fmla="*/ 162881 h 392417"/>
              <a:gd name="connsiteX74" fmla="*/ 315317 w 392461"/>
              <a:gd name="connsiteY74" fmla="*/ 170478 h 392417"/>
              <a:gd name="connsiteX75" fmla="*/ 315317 w 392461"/>
              <a:gd name="connsiteY75" fmla="*/ 220981 h 392417"/>
              <a:gd name="connsiteX76" fmla="*/ 308669 w 392461"/>
              <a:gd name="connsiteY76" fmla="*/ 228621 h 392417"/>
              <a:gd name="connsiteX77" fmla="*/ 288636 w 392461"/>
              <a:gd name="connsiteY77" fmla="*/ 230520 h 392417"/>
              <a:gd name="connsiteX78" fmla="*/ 287687 w 392461"/>
              <a:gd name="connsiteY78" fmla="*/ 233369 h 392417"/>
              <a:gd name="connsiteX79" fmla="*/ 301027 w 392461"/>
              <a:gd name="connsiteY79" fmla="*/ 248606 h 392417"/>
              <a:gd name="connsiteX80" fmla="*/ 301027 w 392461"/>
              <a:gd name="connsiteY80" fmla="*/ 259095 h 392417"/>
              <a:gd name="connsiteX81" fmla="*/ 265798 w 392461"/>
              <a:gd name="connsiteY81" fmla="*/ 294317 h 392417"/>
              <a:gd name="connsiteX82" fmla="*/ 255307 w 392461"/>
              <a:gd name="connsiteY82" fmla="*/ 295267 h 392417"/>
              <a:gd name="connsiteX83" fmla="*/ 240067 w 392461"/>
              <a:gd name="connsiteY83" fmla="*/ 281929 h 392417"/>
              <a:gd name="connsiteX84" fmla="*/ 237218 w 392461"/>
              <a:gd name="connsiteY84" fmla="*/ 282879 h 392417"/>
              <a:gd name="connsiteX85" fmla="*/ 235275 w 392461"/>
              <a:gd name="connsiteY85" fmla="*/ 302907 h 392417"/>
              <a:gd name="connsiteX86" fmla="*/ 227676 w 392461"/>
              <a:gd name="connsiteY86" fmla="*/ 309555 h 392417"/>
              <a:gd name="connsiteX87" fmla="*/ 176214 w 392461"/>
              <a:gd name="connsiteY87" fmla="*/ 311497 h 392417"/>
              <a:gd name="connsiteX88" fmla="*/ 168616 w 392461"/>
              <a:gd name="connsiteY88" fmla="*/ 304806 h 392417"/>
              <a:gd name="connsiteX89" fmla="*/ 166716 w 392461"/>
              <a:gd name="connsiteY89" fmla="*/ 284821 h 392417"/>
              <a:gd name="connsiteX90" fmla="*/ 163824 w 392461"/>
              <a:gd name="connsiteY90" fmla="*/ 283872 h 392417"/>
              <a:gd name="connsiteX91" fmla="*/ 148584 w 392461"/>
              <a:gd name="connsiteY91" fmla="*/ 297210 h 392417"/>
              <a:gd name="connsiteX92" fmla="*/ 138093 w 392461"/>
              <a:gd name="connsiteY92" fmla="*/ 297210 h 392417"/>
              <a:gd name="connsiteX93" fmla="*/ 101914 w 392461"/>
              <a:gd name="connsiteY93" fmla="*/ 260045 h 392417"/>
              <a:gd name="connsiteX94" fmla="*/ 100964 w 392461"/>
              <a:gd name="connsiteY94" fmla="*/ 249556 h 392417"/>
              <a:gd name="connsiteX95" fmla="*/ 114305 w 392461"/>
              <a:gd name="connsiteY95" fmla="*/ 234319 h 392417"/>
              <a:gd name="connsiteX96" fmla="*/ 113355 w 392461"/>
              <a:gd name="connsiteY96" fmla="*/ 231470 h 392417"/>
              <a:gd name="connsiteX97" fmla="*/ 93323 w 392461"/>
              <a:gd name="connsiteY97" fmla="*/ 229571 h 392417"/>
              <a:gd name="connsiteX98" fmla="*/ 86674 w 392461"/>
              <a:gd name="connsiteY98" fmla="*/ 221930 h 392417"/>
              <a:gd name="connsiteX99" fmla="*/ 86674 w 392461"/>
              <a:gd name="connsiteY99" fmla="*/ 171428 h 392417"/>
              <a:gd name="connsiteX100" fmla="*/ 93323 w 392461"/>
              <a:gd name="connsiteY100" fmla="*/ 163831 h 392417"/>
              <a:gd name="connsiteX101" fmla="*/ 113355 w 392461"/>
              <a:gd name="connsiteY101" fmla="*/ 161932 h 392417"/>
              <a:gd name="connsiteX102" fmla="*/ 114305 w 392461"/>
              <a:gd name="connsiteY102" fmla="*/ 159083 h 392417"/>
              <a:gd name="connsiteX103" fmla="*/ 100964 w 392461"/>
              <a:gd name="connsiteY103" fmla="*/ 143802 h 392417"/>
              <a:gd name="connsiteX104" fmla="*/ 100964 w 392461"/>
              <a:gd name="connsiteY104" fmla="*/ 133357 h 392417"/>
              <a:gd name="connsiteX105" fmla="*/ 136193 w 392461"/>
              <a:gd name="connsiteY105" fmla="*/ 98091 h 392417"/>
              <a:gd name="connsiteX106" fmla="*/ 146684 w 392461"/>
              <a:gd name="connsiteY106" fmla="*/ 97141 h 392417"/>
              <a:gd name="connsiteX107" fmla="*/ 161924 w 392461"/>
              <a:gd name="connsiteY107" fmla="*/ 110479 h 392417"/>
              <a:gd name="connsiteX108" fmla="*/ 164774 w 392461"/>
              <a:gd name="connsiteY108" fmla="*/ 109530 h 392417"/>
              <a:gd name="connsiteX109" fmla="*/ 166716 w 392461"/>
              <a:gd name="connsiteY109" fmla="*/ 89501 h 392417"/>
              <a:gd name="connsiteX110" fmla="*/ 174315 w 392461"/>
              <a:gd name="connsiteY110" fmla="*/ 82854 h 392417"/>
              <a:gd name="connsiteX111" fmla="*/ 196252 w 392461"/>
              <a:gd name="connsiteY111" fmla="*/ 16192 h 392417"/>
              <a:gd name="connsiteX112" fmla="*/ 16228 w 392461"/>
              <a:gd name="connsiteY112" fmla="*/ 196212 h 392417"/>
              <a:gd name="connsiteX113" fmla="*/ 196252 w 392461"/>
              <a:gd name="connsiteY113" fmla="*/ 375282 h 392417"/>
              <a:gd name="connsiteX114" fmla="*/ 376276 w 392461"/>
              <a:gd name="connsiteY114" fmla="*/ 195262 h 392417"/>
              <a:gd name="connsiteX115" fmla="*/ 196252 w 392461"/>
              <a:gd name="connsiteY115" fmla="*/ 16192 h 392417"/>
              <a:gd name="connsiteX116" fmla="*/ 196252 w 392461"/>
              <a:gd name="connsiteY116" fmla="*/ 7 h 392417"/>
              <a:gd name="connsiteX117" fmla="*/ 392461 w 392461"/>
              <a:gd name="connsiteY117" fmla="*/ 196212 h 392417"/>
              <a:gd name="connsiteX118" fmla="*/ 196252 w 392461"/>
              <a:gd name="connsiteY118" fmla="*/ 392417 h 392417"/>
              <a:gd name="connsiteX119" fmla="*/ 0 w 392461"/>
              <a:gd name="connsiteY119" fmla="*/ 196212 h 392417"/>
              <a:gd name="connsiteX120" fmla="*/ 196252 w 392461"/>
              <a:gd name="connsiteY120" fmla="*/ 7 h 39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92461" h="392417">
                <a:moveTo>
                  <a:pt x="200996" y="142853"/>
                </a:moveTo>
                <a:cubicBezTo>
                  <a:pt x="171465" y="142853"/>
                  <a:pt x="148584" y="166680"/>
                  <a:pt x="148584" y="195255"/>
                </a:cubicBezTo>
                <a:cubicBezTo>
                  <a:pt x="148584" y="223830"/>
                  <a:pt x="172415" y="247657"/>
                  <a:pt x="200996" y="247657"/>
                </a:cubicBezTo>
                <a:cubicBezTo>
                  <a:pt x="229576" y="247657"/>
                  <a:pt x="253407" y="223830"/>
                  <a:pt x="253407" y="195255"/>
                </a:cubicBezTo>
                <a:cubicBezTo>
                  <a:pt x="253407" y="180967"/>
                  <a:pt x="247665" y="167629"/>
                  <a:pt x="238167" y="158090"/>
                </a:cubicBezTo>
                <a:cubicBezTo>
                  <a:pt x="227676" y="148594"/>
                  <a:pt x="215286" y="142853"/>
                  <a:pt x="200996" y="142853"/>
                </a:cubicBezTo>
                <a:close/>
                <a:moveTo>
                  <a:pt x="200046" y="127616"/>
                </a:moveTo>
                <a:cubicBezTo>
                  <a:pt x="218135" y="127616"/>
                  <a:pt x="235275" y="134306"/>
                  <a:pt x="248615" y="147644"/>
                </a:cubicBezTo>
                <a:cubicBezTo>
                  <a:pt x="261956" y="160032"/>
                  <a:pt x="268647" y="177169"/>
                  <a:pt x="268647" y="196204"/>
                </a:cubicBezTo>
                <a:cubicBezTo>
                  <a:pt x="268647" y="214333"/>
                  <a:pt x="261956" y="231470"/>
                  <a:pt x="248615" y="244808"/>
                </a:cubicBezTo>
                <a:cubicBezTo>
                  <a:pt x="236268" y="257196"/>
                  <a:pt x="219085" y="263843"/>
                  <a:pt x="200996" y="263843"/>
                </a:cubicBezTo>
                <a:cubicBezTo>
                  <a:pt x="163824" y="263843"/>
                  <a:pt x="132394" y="233369"/>
                  <a:pt x="132394" y="196204"/>
                </a:cubicBezTo>
                <a:cubicBezTo>
                  <a:pt x="132394" y="158090"/>
                  <a:pt x="162874" y="127616"/>
                  <a:pt x="200046" y="127616"/>
                </a:cubicBezTo>
                <a:close/>
                <a:moveTo>
                  <a:pt x="181007" y="93343"/>
                </a:moveTo>
                <a:lnTo>
                  <a:pt x="179064" y="111429"/>
                </a:lnTo>
                <a:cubicBezTo>
                  <a:pt x="179064" y="114278"/>
                  <a:pt x="177164" y="117127"/>
                  <a:pt x="173365" y="118119"/>
                </a:cubicBezTo>
                <a:cubicBezTo>
                  <a:pt x="169566" y="119069"/>
                  <a:pt x="166716" y="120968"/>
                  <a:pt x="162874" y="122868"/>
                </a:cubicBezTo>
                <a:cubicBezTo>
                  <a:pt x="160025" y="123817"/>
                  <a:pt x="157175" y="123817"/>
                  <a:pt x="154326" y="121918"/>
                </a:cubicBezTo>
                <a:lnTo>
                  <a:pt x="140036" y="110479"/>
                </a:lnTo>
                <a:lnTo>
                  <a:pt x="114305" y="136205"/>
                </a:lnTo>
                <a:lnTo>
                  <a:pt x="125745" y="150493"/>
                </a:lnTo>
                <a:cubicBezTo>
                  <a:pt x="127645" y="153342"/>
                  <a:pt x="128595" y="156191"/>
                  <a:pt x="126695" y="159083"/>
                </a:cubicBezTo>
                <a:cubicBezTo>
                  <a:pt x="124753" y="161932"/>
                  <a:pt x="123803" y="165730"/>
                  <a:pt x="122853" y="169529"/>
                </a:cubicBezTo>
                <a:cubicBezTo>
                  <a:pt x="121903" y="172377"/>
                  <a:pt x="119054" y="174320"/>
                  <a:pt x="116204" y="175269"/>
                </a:cubicBezTo>
                <a:lnTo>
                  <a:pt x="98115" y="177169"/>
                </a:lnTo>
                <a:lnTo>
                  <a:pt x="98115" y="213341"/>
                </a:lnTo>
                <a:lnTo>
                  <a:pt x="116204" y="215283"/>
                </a:lnTo>
                <a:cubicBezTo>
                  <a:pt x="119054" y="215283"/>
                  <a:pt x="121903" y="217182"/>
                  <a:pt x="122853" y="220981"/>
                </a:cubicBezTo>
                <a:cubicBezTo>
                  <a:pt x="123803" y="224779"/>
                  <a:pt x="125745" y="227628"/>
                  <a:pt x="127645" y="231470"/>
                </a:cubicBezTo>
                <a:cubicBezTo>
                  <a:pt x="128595" y="234319"/>
                  <a:pt x="128595" y="237168"/>
                  <a:pt x="126695" y="240016"/>
                </a:cubicBezTo>
                <a:lnTo>
                  <a:pt x="115255" y="254304"/>
                </a:lnTo>
                <a:lnTo>
                  <a:pt x="140985" y="280030"/>
                </a:lnTo>
                <a:lnTo>
                  <a:pt x="155276" y="268591"/>
                </a:lnTo>
                <a:cubicBezTo>
                  <a:pt x="158125" y="266692"/>
                  <a:pt x="160025" y="265742"/>
                  <a:pt x="161924" y="265742"/>
                </a:cubicBezTo>
                <a:cubicBezTo>
                  <a:pt x="162874" y="265742"/>
                  <a:pt x="163824" y="265742"/>
                  <a:pt x="165723" y="266692"/>
                </a:cubicBezTo>
                <a:cubicBezTo>
                  <a:pt x="168616" y="268591"/>
                  <a:pt x="172415" y="269584"/>
                  <a:pt x="176214" y="270534"/>
                </a:cubicBezTo>
                <a:cubicBezTo>
                  <a:pt x="179064" y="271483"/>
                  <a:pt x="181007" y="274332"/>
                  <a:pt x="181956" y="277181"/>
                </a:cubicBezTo>
                <a:lnTo>
                  <a:pt x="183856" y="295267"/>
                </a:lnTo>
                <a:lnTo>
                  <a:pt x="220035" y="295267"/>
                </a:lnTo>
                <a:lnTo>
                  <a:pt x="221978" y="277181"/>
                </a:lnTo>
                <a:cubicBezTo>
                  <a:pt x="221978" y="274332"/>
                  <a:pt x="223877" y="271483"/>
                  <a:pt x="227676" y="270534"/>
                </a:cubicBezTo>
                <a:cubicBezTo>
                  <a:pt x="231476" y="269584"/>
                  <a:pt x="234325" y="267642"/>
                  <a:pt x="238167" y="265742"/>
                </a:cubicBezTo>
                <a:cubicBezTo>
                  <a:pt x="241017" y="264793"/>
                  <a:pt x="243866" y="264793"/>
                  <a:pt x="246716" y="266692"/>
                </a:cubicBezTo>
                <a:lnTo>
                  <a:pt x="259106" y="279080"/>
                </a:lnTo>
                <a:lnTo>
                  <a:pt x="284837" y="253354"/>
                </a:lnTo>
                <a:lnTo>
                  <a:pt x="273396" y="239067"/>
                </a:lnTo>
                <a:cubicBezTo>
                  <a:pt x="271497" y="237168"/>
                  <a:pt x="270547" y="233369"/>
                  <a:pt x="272447" y="230520"/>
                </a:cubicBezTo>
                <a:cubicBezTo>
                  <a:pt x="274346" y="226679"/>
                  <a:pt x="275296" y="223830"/>
                  <a:pt x="276246" y="220031"/>
                </a:cubicBezTo>
                <a:cubicBezTo>
                  <a:pt x="277239" y="217182"/>
                  <a:pt x="280088" y="215283"/>
                  <a:pt x="282938" y="214333"/>
                </a:cubicBezTo>
                <a:lnTo>
                  <a:pt x="301027" y="212391"/>
                </a:lnTo>
                <a:lnTo>
                  <a:pt x="301027" y="176219"/>
                </a:lnTo>
                <a:lnTo>
                  <a:pt x="282938" y="174320"/>
                </a:lnTo>
                <a:cubicBezTo>
                  <a:pt x="280088" y="174320"/>
                  <a:pt x="277239" y="172377"/>
                  <a:pt x="276246" y="168579"/>
                </a:cubicBezTo>
                <a:cubicBezTo>
                  <a:pt x="275296" y="164780"/>
                  <a:pt x="273396" y="161932"/>
                  <a:pt x="271497" y="158090"/>
                </a:cubicBezTo>
                <a:cubicBezTo>
                  <a:pt x="270547" y="155241"/>
                  <a:pt x="270547" y="152392"/>
                  <a:pt x="272447" y="149543"/>
                </a:cubicBezTo>
                <a:lnTo>
                  <a:pt x="283887" y="135256"/>
                </a:lnTo>
                <a:lnTo>
                  <a:pt x="258156" y="109530"/>
                </a:lnTo>
                <a:lnTo>
                  <a:pt x="243866" y="120968"/>
                </a:lnTo>
                <a:cubicBezTo>
                  <a:pt x="241967" y="122868"/>
                  <a:pt x="238167" y="123817"/>
                  <a:pt x="235275" y="121918"/>
                </a:cubicBezTo>
                <a:cubicBezTo>
                  <a:pt x="231476" y="120019"/>
                  <a:pt x="228626" y="119069"/>
                  <a:pt x="224827" y="118119"/>
                </a:cubicBezTo>
                <a:cubicBezTo>
                  <a:pt x="221978" y="117127"/>
                  <a:pt x="220035" y="114278"/>
                  <a:pt x="219085" y="111429"/>
                </a:cubicBezTo>
                <a:lnTo>
                  <a:pt x="217185" y="93343"/>
                </a:lnTo>
                <a:close/>
                <a:moveTo>
                  <a:pt x="174315" y="82854"/>
                </a:moveTo>
                <a:lnTo>
                  <a:pt x="224827" y="82854"/>
                </a:lnTo>
                <a:cubicBezTo>
                  <a:pt x="228626" y="82854"/>
                  <a:pt x="232425" y="85703"/>
                  <a:pt x="232425" y="89501"/>
                </a:cubicBezTo>
                <a:lnTo>
                  <a:pt x="234325" y="109530"/>
                </a:lnTo>
                <a:cubicBezTo>
                  <a:pt x="235275" y="109530"/>
                  <a:pt x="236268" y="110479"/>
                  <a:pt x="237218" y="110479"/>
                </a:cubicBezTo>
                <a:lnTo>
                  <a:pt x="252458" y="97141"/>
                </a:lnTo>
                <a:cubicBezTo>
                  <a:pt x="255307" y="94293"/>
                  <a:pt x="260056" y="94293"/>
                  <a:pt x="262905" y="97141"/>
                </a:cubicBezTo>
                <a:lnTo>
                  <a:pt x="298178" y="132407"/>
                </a:lnTo>
                <a:cubicBezTo>
                  <a:pt x="301027" y="135256"/>
                  <a:pt x="301027" y="140004"/>
                  <a:pt x="299127" y="142853"/>
                </a:cubicBezTo>
                <a:lnTo>
                  <a:pt x="287687" y="158090"/>
                </a:lnTo>
                <a:cubicBezTo>
                  <a:pt x="287687" y="159083"/>
                  <a:pt x="288636" y="160032"/>
                  <a:pt x="288636" y="160982"/>
                </a:cubicBezTo>
                <a:lnTo>
                  <a:pt x="308669" y="162881"/>
                </a:lnTo>
                <a:cubicBezTo>
                  <a:pt x="312468" y="162881"/>
                  <a:pt x="315317" y="166680"/>
                  <a:pt x="315317" y="170478"/>
                </a:cubicBezTo>
                <a:lnTo>
                  <a:pt x="315317" y="220981"/>
                </a:lnTo>
                <a:cubicBezTo>
                  <a:pt x="315317" y="224779"/>
                  <a:pt x="312468" y="228621"/>
                  <a:pt x="308669" y="228621"/>
                </a:cubicBezTo>
                <a:lnTo>
                  <a:pt x="288636" y="230520"/>
                </a:lnTo>
                <a:cubicBezTo>
                  <a:pt x="288636" y="231470"/>
                  <a:pt x="287687" y="232419"/>
                  <a:pt x="287687" y="233369"/>
                </a:cubicBezTo>
                <a:lnTo>
                  <a:pt x="301027" y="248606"/>
                </a:lnTo>
                <a:cubicBezTo>
                  <a:pt x="303876" y="251455"/>
                  <a:pt x="303876" y="256246"/>
                  <a:pt x="301027" y="259095"/>
                </a:cubicBezTo>
                <a:lnTo>
                  <a:pt x="265798" y="294317"/>
                </a:lnTo>
                <a:cubicBezTo>
                  <a:pt x="262905" y="297210"/>
                  <a:pt x="258156" y="297210"/>
                  <a:pt x="255307" y="295267"/>
                </a:cubicBezTo>
                <a:lnTo>
                  <a:pt x="240067" y="281929"/>
                </a:lnTo>
                <a:cubicBezTo>
                  <a:pt x="239117" y="281929"/>
                  <a:pt x="238167" y="282879"/>
                  <a:pt x="237218" y="282879"/>
                </a:cubicBezTo>
                <a:lnTo>
                  <a:pt x="235275" y="302907"/>
                </a:lnTo>
                <a:cubicBezTo>
                  <a:pt x="235275" y="306706"/>
                  <a:pt x="231476" y="309555"/>
                  <a:pt x="227676" y="309555"/>
                </a:cubicBezTo>
                <a:lnTo>
                  <a:pt x="176214" y="311497"/>
                </a:lnTo>
                <a:cubicBezTo>
                  <a:pt x="172415" y="311497"/>
                  <a:pt x="168616" y="308605"/>
                  <a:pt x="168616" y="304806"/>
                </a:cubicBezTo>
                <a:lnTo>
                  <a:pt x="166716" y="284821"/>
                </a:lnTo>
                <a:cubicBezTo>
                  <a:pt x="165723" y="284821"/>
                  <a:pt x="164774" y="283872"/>
                  <a:pt x="163824" y="283872"/>
                </a:cubicBezTo>
                <a:lnTo>
                  <a:pt x="148584" y="297210"/>
                </a:lnTo>
                <a:cubicBezTo>
                  <a:pt x="145734" y="300058"/>
                  <a:pt x="140985" y="300058"/>
                  <a:pt x="138093" y="297210"/>
                </a:cubicBezTo>
                <a:lnTo>
                  <a:pt x="101914" y="260045"/>
                </a:lnTo>
                <a:cubicBezTo>
                  <a:pt x="99065" y="257196"/>
                  <a:pt x="99065" y="252405"/>
                  <a:pt x="100964" y="249556"/>
                </a:cubicBezTo>
                <a:lnTo>
                  <a:pt x="114305" y="234319"/>
                </a:lnTo>
                <a:cubicBezTo>
                  <a:pt x="114305" y="233369"/>
                  <a:pt x="113355" y="232419"/>
                  <a:pt x="113355" y="231470"/>
                </a:cubicBezTo>
                <a:lnTo>
                  <a:pt x="93323" y="229571"/>
                </a:lnTo>
                <a:cubicBezTo>
                  <a:pt x="89524" y="229571"/>
                  <a:pt x="86674" y="225729"/>
                  <a:pt x="86674" y="221930"/>
                </a:cubicBezTo>
                <a:lnTo>
                  <a:pt x="86674" y="171428"/>
                </a:lnTo>
                <a:cubicBezTo>
                  <a:pt x="86674" y="167629"/>
                  <a:pt x="89524" y="163831"/>
                  <a:pt x="93323" y="163831"/>
                </a:cubicBezTo>
                <a:lnTo>
                  <a:pt x="113355" y="161932"/>
                </a:lnTo>
                <a:cubicBezTo>
                  <a:pt x="113355" y="160982"/>
                  <a:pt x="114305" y="160032"/>
                  <a:pt x="114305" y="159083"/>
                </a:cubicBezTo>
                <a:lnTo>
                  <a:pt x="100964" y="143802"/>
                </a:lnTo>
                <a:cubicBezTo>
                  <a:pt x="98115" y="140954"/>
                  <a:pt x="98115" y="136205"/>
                  <a:pt x="100964" y="133357"/>
                </a:cubicBezTo>
                <a:lnTo>
                  <a:pt x="136193" y="98091"/>
                </a:lnTo>
                <a:cubicBezTo>
                  <a:pt x="139086" y="95242"/>
                  <a:pt x="143835" y="95242"/>
                  <a:pt x="146684" y="97141"/>
                </a:cubicBezTo>
                <a:lnTo>
                  <a:pt x="161924" y="110479"/>
                </a:lnTo>
                <a:cubicBezTo>
                  <a:pt x="162874" y="110479"/>
                  <a:pt x="163824" y="109530"/>
                  <a:pt x="164774" y="109530"/>
                </a:cubicBezTo>
                <a:lnTo>
                  <a:pt x="166716" y="89501"/>
                </a:lnTo>
                <a:cubicBezTo>
                  <a:pt x="166716" y="85703"/>
                  <a:pt x="170516" y="82854"/>
                  <a:pt x="174315" y="82854"/>
                </a:cubicBezTo>
                <a:close/>
                <a:moveTo>
                  <a:pt x="196252" y="16192"/>
                </a:moveTo>
                <a:cubicBezTo>
                  <a:pt x="97155" y="16192"/>
                  <a:pt x="16228" y="97160"/>
                  <a:pt x="16228" y="196212"/>
                </a:cubicBezTo>
                <a:cubicBezTo>
                  <a:pt x="16228" y="295264"/>
                  <a:pt x="97155" y="375282"/>
                  <a:pt x="196252" y="375282"/>
                </a:cubicBezTo>
                <a:cubicBezTo>
                  <a:pt x="295306" y="375282"/>
                  <a:pt x="376276" y="294314"/>
                  <a:pt x="376276" y="195262"/>
                </a:cubicBezTo>
                <a:cubicBezTo>
                  <a:pt x="376276" y="96210"/>
                  <a:pt x="295306" y="16192"/>
                  <a:pt x="196252" y="16192"/>
                </a:cubicBezTo>
                <a:close/>
                <a:moveTo>
                  <a:pt x="196252" y="7"/>
                </a:moveTo>
                <a:cubicBezTo>
                  <a:pt x="304845" y="-943"/>
                  <a:pt x="392461" y="87621"/>
                  <a:pt x="392461" y="196212"/>
                </a:cubicBezTo>
                <a:cubicBezTo>
                  <a:pt x="392461" y="303853"/>
                  <a:pt x="304845" y="392417"/>
                  <a:pt x="196252" y="392417"/>
                </a:cubicBezTo>
                <a:cubicBezTo>
                  <a:pt x="87660" y="392417"/>
                  <a:pt x="0" y="304802"/>
                  <a:pt x="0" y="196212"/>
                </a:cubicBezTo>
                <a:cubicBezTo>
                  <a:pt x="0" y="87621"/>
                  <a:pt x="87660" y="7"/>
                  <a:pt x="196252" y="7"/>
                </a:cubicBezTo>
                <a:close/>
              </a:path>
            </a:pathLst>
          </a:custGeom>
          <a:solidFill>
            <a:srgbClr val="00D0C7"/>
          </a:solidFill>
          <a:ln>
            <a:noFill/>
          </a:ln>
        </p:spPr>
      </p:sp>
      <p:sp>
        <p:nvSpPr>
          <p:cNvPr id="46" name="iconfont-11117-5237983"/>
          <p:cNvSpPr>
            <a:spLocks noChangeAspect="1"/>
          </p:cNvSpPr>
          <p:nvPr/>
        </p:nvSpPr>
        <p:spPr bwMode="auto">
          <a:xfrm>
            <a:off x="2802740" y="4229809"/>
            <a:ext cx="311728" cy="293096"/>
          </a:xfrm>
          <a:custGeom>
            <a:avLst/>
            <a:gdLst>
              <a:gd name="connsiteX0" fmla="*/ 200996 w 392461"/>
              <a:gd name="connsiteY0" fmla="*/ 142853 h 392417"/>
              <a:gd name="connsiteX1" fmla="*/ 148584 w 392461"/>
              <a:gd name="connsiteY1" fmla="*/ 195255 h 392417"/>
              <a:gd name="connsiteX2" fmla="*/ 200996 w 392461"/>
              <a:gd name="connsiteY2" fmla="*/ 247657 h 392417"/>
              <a:gd name="connsiteX3" fmla="*/ 253407 w 392461"/>
              <a:gd name="connsiteY3" fmla="*/ 195255 h 392417"/>
              <a:gd name="connsiteX4" fmla="*/ 238167 w 392461"/>
              <a:gd name="connsiteY4" fmla="*/ 158090 h 392417"/>
              <a:gd name="connsiteX5" fmla="*/ 200996 w 392461"/>
              <a:gd name="connsiteY5" fmla="*/ 142853 h 392417"/>
              <a:gd name="connsiteX6" fmla="*/ 200046 w 392461"/>
              <a:gd name="connsiteY6" fmla="*/ 127616 h 392417"/>
              <a:gd name="connsiteX7" fmla="*/ 248615 w 392461"/>
              <a:gd name="connsiteY7" fmla="*/ 147644 h 392417"/>
              <a:gd name="connsiteX8" fmla="*/ 268647 w 392461"/>
              <a:gd name="connsiteY8" fmla="*/ 196204 h 392417"/>
              <a:gd name="connsiteX9" fmla="*/ 248615 w 392461"/>
              <a:gd name="connsiteY9" fmla="*/ 244808 h 392417"/>
              <a:gd name="connsiteX10" fmla="*/ 200996 w 392461"/>
              <a:gd name="connsiteY10" fmla="*/ 263843 h 392417"/>
              <a:gd name="connsiteX11" fmla="*/ 132394 w 392461"/>
              <a:gd name="connsiteY11" fmla="*/ 196204 h 392417"/>
              <a:gd name="connsiteX12" fmla="*/ 200046 w 392461"/>
              <a:gd name="connsiteY12" fmla="*/ 127616 h 392417"/>
              <a:gd name="connsiteX13" fmla="*/ 181007 w 392461"/>
              <a:gd name="connsiteY13" fmla="*/ 93343 h 392417"/>
              <a:gd name="connsiteX14" fmla="*/ 179064 w 392461"/>
              <a:gd name="connsiteY14" fmla="*/ 111429 h 392417"/>
              <a:gd name="connsiteX15" fmla="*/ 173365 w 392461"/>
              <a:gd name="connsiteY15" fmla="*/ 118119 h 392417"/>
              <a:gd name="connsiteX16" fmla="*/ 162874 w 392461"/>
              <a:gd name="connsiteY16" fmla="*/ 122868 h 392417"/>
              <a:gd name="connsiteX17" fmla="*/ 154326 w 392461"/>
              <a:gd name="connsiteY17" fmla="*/ 121918 h 392417"/>
              <a:gd name="connsiteX18" fmla="*/ 140036 w 392461"/>
              <a:gd name="connsiteY18" fmla="*/ 110479 h 392417"/>
              <a:gd name="connsiteX19" fmla="*/ 114305 w 392461"/>
              <a:gd name="connsiteY19" fmla="*/ 136205 h 392417"/>
              <a:gd name="connsiteX20" fmla="*/ 125745 w 392461"/>
              <a:gd name="connsiteY20" fmla="*/ 150493 h 392417"/>
              <a:gd name="connsiteX21" fmla="*/ 126695 w 392461"/>
              <a:gd name="connsiteY21" fmla="*/ 159083 h 392417"/>
              <a:gd name="connsiteX22" fmla="*/ 122853 w 392461"/>
              <a:gd name="connsiteY22" fmla="*/ 169529 h 392417"/>
              <a:gd name="connsiteX23" fmla="*/ 116204 w 392461"/>
              <a:gd name="connsiteY23" fmla="*/ 175269 h 392417"/>
              <a:gd name="connsiteX24" fmla="*/ 98115 w 392461"/>
              <a:gd name="connsiteY24" fmla="*/ 177169 h 392417"/>
              <a:gd name="connsiteX25" fmla="*/ 98115 w 392461"/>
              <a:gd name="connsiteY25" fmla="*/ 213341 h 392417"/>
              <a:gd name="connsiteX26" fmla="*/ 116204 w 392461"/>
              <a:gd name="connsiteY26" fmla="*/ 215283 h 392417"/>
              <a:gd name="connsiteX27" fmla="*/ 122853 w 392461"/>
              <a:gd name="connsiteY27" fmla="*/ 220981 h 392417"/>
              <a:gd name="connsiteX28" fmla="*/ 127645 w 392461"/>
              <a:gd name="connsiteY28" fmla="*/ 231470 h 392417"/>
              <a:gd name="connsiteX29" fmla="*/ 126695 w 392461"/>
              <a:gd name="connsiteY29" fmla="*/ 240016 h 392417"/>
              <a:gd name="connsiteX30" fmla="*/ 115255 w 392461"/>
              <a:gd name="connsiteY30" fmla="*/ 254304 h 392417"/>
              <a:gd name="connsiteX31" fmla="*/ 140985 w 392461"/>
              <a:gd name="connsiteY31" fmla="*/ 280030 h 392417"/>
              <a:gd name="connsiteX32" fmla="*/ 155276 w 392461"/>
              <a:gd name="connsiteY32" fmla="*/ 268591 h 392417"/>
              <a:gd name="connsiteX33" fmla="*/ 161924 w 392461"/>
              <a:gd name="connsiteY33" fmla="*/ 265742 h 392417"/>
              <a:gd name="connsiteX34" fmla="*/ 165723 w 392461"/>
              <a:gd name="connsiteY34" fmla="*/ 266692 h 392417"/>
              <a:gd name="connsiteX35" fmla="*/ 176214 w 392461"/>
              <a:gd name="connsiteY35" fmla="*/ 270534 h 392417"/>
              <a:gd name="connsiteX36" fmla="*/ 181956 w 392461"/>
              <a:gd name="connsiteY36" fmla="*/ 277181 h 392417"/>
              <a:gd name="connsiteX37" fmla="*/ 183856 w 392461"/>
              <a:gd name="connsiteY37" fmla="*/ 295267 h 392417"/>
              <a:gd name="connsiteX38" fmla="*/ 220035 w 392461"/>
              <a:gd name="connsiteY38" fmla="*/ 295267 h 392417"/>
              <a:gd name="connsiteX39" fmla="*/ 221978 w 392461"/>
              <a:gd name="connsiteY39" fmla="*/ 277181 h 392417"/>
              <a:gd name="connsiteX40" fmla="*/ 227676 w 392461"/>
              <a:gd name="connsiteY40" fmla="*/ 270534 h 392417"/>
              <a:gd name="connsiteX41" fmla="*/ 238167 w 392461"/>
              <a:gd name="connsiteY41" fmla="*/ 265742 h 392417"/>
              <a:gd name="connsiteX42" fmla="*/ 246716 w 392461"/>
              <a:gd name="connsiteY42" fmla="*/ 266692 h 392417"/>
              <a:gd name="connsiteX43" fmla="*/ 259106 w 392461"/>
              <a:gd name="connsiteY43" fmla="*/ 279080 h 392417"/>
              <a:gd name="connsiteX44" fmla="*/ 284837 w 392461"/>
              <a:gd name="connsiteY44" fmla="*/ 253354 h 392417"/>
              <a:gd name="connsiteX45" fmla="*/ 273396 w 392461"/>
              <a:gd name="connsiteY45" fmla="*/ 239067 h 392417"/>
              <a:gd name="connsiteX46" fmla="*/ 272447 w 392461"/>
              <a:gd name="connsiteY46" fmla="*/ 230520 h 392417"/>
              <a:gd name="connsiteX47" fmla="*/ 276246 w 392461"/>
              <a:gd name="connsiteY47" fmla="*/ 220031 h 392417"/>
              <a:gd name="connsiteX48" fmla="*/ 282938 w 392461"/>
              <a:gd name="connsiteY48" fmla="*/ 214333 h 392417"/>
              <a:gd name="connsiteX49" fmla="*/ 301027 w 392461"/>
              <a:gd name="connsiteY49" fmla="*/ 212391 h 392417"/>
              <a:gd name="connsiteX50" fmla="*/ 301027 w 392461"/>
              <a:gd name="connsiteY50" fmla="*/ 176219 h 392417"/>
              <a:gd name="connsiteX51" fmla="*/ 282938 w 392461"/>
              <a:gd name="connsiteY51" fmla="*/ 174320 h 392417"/>
              <a:gd name="connsiteX52" fmla="*/ 276246 w 392461"/>
              <a:gd name="connsiteY52" fmla="*/ 168579 h 392417"/>
              <a:gd name="connsiteX53" fmla="*/ 271497 w 392461"/>
              <a:gd name="connsiteY53" fmla="*/ 158090 h 392417"/>
              <a:gd name="connsiteX54" fmla="*/ 272447 w 392461"/>
              <a:gd name="connsiteY54" fmla="*/ 149543 h 392417"/>
              <a:gd name="connsiteX55" fmla="*/ 283887 w 392461"/>
              <a:gd name="connsiteY55" fmla="*/ 135256 h 392417"/>
              <a:gd name="connsiteX56" fmla="*/ 258156 w 392461"/>
              <a:gd name="connsiteY56" fmla="*/ 109530 h 392417"/>
              <a:gd name="connsiteX57" fmla="*/ 243866 w 392461"/>
              <a:gd name="connsiteY57" fmla="*/ 120968 h 392417"/>
              <a:gd name="connsiteX58" fmla="*/ 235275 w 392461"/>
              <a:gd name="connsiteY58" fmla="*/ 121918 h 392417"/>
              <a:gd name="connsiteX59" fmla="*/ 224827 w 392461"/>
              <a:gd name="connsiteY59" fmla="*/ 118119 h 392417"/>
              <a:gd name="connsiteX60" fmla="*/ 219085 w 392461"/>
              <a:gd name="connsiteY60" fmla="*/ 111429 h 392417"/>
              <a:gd name="connsiteX61" fmla="*/ 217185 w 392461"/>
              <a:gd name="connsiteY61" fmla="*/ 93343 h 392417"/>
              <a:gd name="connsiteX62" fmla="*/ 174315 w 392461"/>
              <a:gd name="connsiteY62" fmla="*/ 82854 h 392417"/>
              <a:gd name="connsiteX63" fmla="*/ 224827 w 392461"/>
              <a:gd name="connsiteY63" fmla="*/ 82854 h 392417"/>
              <a:gd name="connsiteX64" fmla="*/ 232425 w 392461"/>
              <a:gd name="connsiteY64" fmla="*/ 89501 h 392417"/>
              <a:gd name="connsiteX65" fmla="*/ 234325 w 392461"/>
              <a:gd name="connsiteY65" fmla="*/ 109530 h 392417"/>
              <a:gd name="connsiteX66" fmla="*/ 237218 w 392461"/>
              <a:gd name="connsiteY66" fmla="*/ 110479 h 392417"/>
              <a:gd name="connsiteX67" fmla="*/ 252458 w 392461"/>
              <a:gd name="connsiteY67" fmla="*/ 97141 h 392417"/>
              <a:gd name="connsiteX68" fmla="*/ 262905 w 392461"/>
              <a:gd name="connsiteY68" fmla="*/ 97141 h 392417"/>
              <a:gd name="connsiteX69" fmla="*/ 298178 w 392461"/>
              <a:gd name="connsiteY69" fmla="*/ 132407 h 392417"/>
              <a:gd name="connsiteX70" fmla="*/ 299127 w 392461"/>
              <a:gd name="connsiteY70" fmla="*/ 142853 h 392417"/>
              <a:gd name="connsiteX71" fmla="*/ 287687 w 392461"/>
              <a:gd name="connsiteY71" fmla="*/ 158090 h 392417"/>
              <a:gd name="connsiteX72" fmla="*/ 288636 w 392461"/>
              <a:gd name="connsiteY72" fmla="*/ 160982 h 392417"/>
              <a:gd name="connsiteX73" fmla="*/ 308669 w 392461"/>
              <a:gd name="connsiteY73" fmla="*/ 162881 h 392417"/>
              <a:gd name="connsiteX74" fmla="*/ 315317 w 392461"/>
              <a:gd name="connsiteY74" fmla="*/ 170478 h 392417"/>
              <a:gd name="connsiteX75" fmla="*/ 315317 w 392461"/>
              <a:gd name="connsiteY75" fmla="*/ 220981 h 392417"/>
              <a:gd name="connsiteX76" fmla="*/ 308669 w 392461"/>
              <a:gd name="connsiteY76" fmla="*/ 228621 h 392417"/>
              <a:gd name="connsiteX77" fmla="*/ 288636 w 392461"/>
              <a:gd name="connsiteY77" fmla="*/ 230520 h 392417"/>
              <a:gd name="connsiteX78" fmla="*/ 287687 w 392461"/>
              <a:gd name="connsiteY78" fmla="*/ 233369 h 392417"/>
              <a:gd name="connsiteX79" fmla="*/ 301027 w 392461"/>
              <a:gd name="connsiteY79" fmla="*/ 248606 h 392417"/>
              <a:gd name="connsiteX80" fmla="*/ 301027 w 392461"/>
              <a:gd name="connsiteY80" fmla="*/ 259095 h 392417"/>
              <a:gd name="connsiteX81" fmla="*/ 265798 w 392461"/>
              <a:gd name="connsiteY81" fmla="*/ 294317 h 392417"/>
              <a:gd name="connsiteX82" fmla="*/ 255307 w 392461"/>
              <a:gd name="connsiteY82" fmla="*/ 295267 h 392417"/>
              <a:gd name="connsiteX83" fmla="*/ 240067 w 392461"/>
              <a:gd name="connsiteY83" fmla="*/ 281929 h 392417"/>
              <a:gd name="connsiteX84" fmla="*/ 237218 w 392461"/>
              <a:gd name="connsiteY84" fmla="*/ 282879 h 392417"/>
              <a:gd name="connsiteX85" fmla="*/ 235275 w 392461"/>
              <a:gd name="connsiteY85" fmla="*/ 302907 h 392417"/>
              <a:gd name="connsiteX86" fmla="*/ 227676 w 392461"/>
              <a:gd name="connsiteY86" fmla="*/ 309555 h 392417"/>
              <a:gd name="connsiteX87" fmla="*/ 176214 w 392461"/>
              <a:gd name="connsiteY87" fmla="*/ 311497 h 392417"/>
              <a:gd name="connsiteX88" fmla="*/ 168616 w 392461"/>
              <a:gd name="connsiteY88" fmla="*/ 304806 h 392417"/>
              <a:gd name="connsiteX89" fmla="*/ 166716 w 392461"/>
              <a:gd name="connsiteY89" fmla="*/ 284821 h 392417"/>
              <a:gd name="connsiteX90" fmla="*/ 163824 w 392461"/>
              <a:gd name="connsiteY90" fmla="*/ 283872 h 392417"/>
              <a:gd name="connsiteX91" fmla="*/ 148584 w 392461"/>
              <a:gd name="connsiteY91" fmla="*/ 297210 h 392417"/>
              <a:gd name="connsiteX92" fmla="*/ 138093 w 392461"/>
              <a:gd name="connsiteY92" fmla="*/ 297210 h 392417"/>
              <a:gd name="connsiteX93" fmla="*/ 101914 w 392461"/>
              <a:gd name="connsiteY93" fmla="*/ 260045 h 392417"/>
              <a:gd name="connsiteX94" fmla="*/ 100964 w 392461"/>
              <a:gd name="connsiteY94" fmla="*/ 249556 h 392417"/>
              <a:gd name="connsiteX95" fmla="*/ 114305 w 392461"/>
              <a:gd name="connsiteY95" fmla="*/ 234319 h 392417"/>
              <a:gd name="connsiteX96" fmla="*/ 113355 w 392461"/>
              <a:gd name="connsiteY96" fmla="*/ 231470 h 392417"/>
              <a:gd name="connsiteX97" fmla="*/ 93323 w 392461"/>
              <a:gd name="connsiteY97" fmla="*/ 229571 h 392417"/>
              <a:gd name="connsiteX98" fmla="*/ 86674 w 392461"/>
              <a:gd name="connsiteY98" fmla="*/ 221930 h 392417"/>
              <a:gd name="connsiteX99" fmla="*/ 86674 w 392461"/>
              <a:gd name="connsiteY99" fmla="*/ 171428 h 392417"/>
              <a:gd name="connsiteX100" fmla="*/ 93323 w 392461"/>
              <a:gd name="connsiteY100" fmla="*/ 163831 h 392417"/>
              <a:gd name="connsiteX101" fmla="*/ 113355 w 392461"/>
              <a:gd name="connsiteY101" fmla="*/ 161932 h 392417"/>
              <a:gd name="connsiteX102" fmla="*/ 114305 w 392461"/>
              <a:gd name="connsiteY102" fmla="*/ 159083 h 392417"/>
              <a:gd name="connsiteX103" fmla="*/ 100964 w 392461"/>
              <a:gd name="connsiteY103" fmla="*/ 143802 h 392417"/>
              <a:gd name="connsiteX104" fmla="*/ 100964 w 392461"/>
              <a:gd name="connsiteY104" fmla="*/ 133357 h 392417"/>
              <a:gd name="connsiteX105" fmla="*/ 136193 w 392461"/>
              <a:gd name="connsiteY105" fmla="*/ 98091 h 392417"/>
              <a:gd name="connsiteX106" fmla="*/ 146684 w 392461"/>
              <a:gd name="connsiteY106" fmla="*/ 97141 h 392417"/>
              <a:gd name="connsiteX107" fmla="*/ 161924 w 392461"/>
              <a:gd name="connsiteY107" fmla="*/ 110479 h 392417"/>
              <a:gd name="connsiteX108" fmla="*/ 164774 w 392461"/>
              <a:gd name="connsiteY108" fmla="*/ 109530 h 392417"/>
              <a:gd name="connsiteX109" fmla="*/ 166716 w 392461"/>
              <a:gd name="connsiteY109" fmla="*/ 89501 h 392417"/>
              <a:gd name="connsiteX110" fmla="*/ 174315 w 392461"/>
              <a:gd name="connsiteY110" fmla="*/ 82854 h 392417"/>
              <a:gd name="connsiteX111" fmla="*/ 196252 w 392461"/>
              <a:gd name="connsiteY111" fmla="*/ 16192 h 392417"/>
              <a:gd name="connsiteX112" fmla="*/ 16228 w 392461"/>
              <a:gd name="connsiteY112" fmla="*/ 196212 h 392417"/>
              <a:gd name="connsiteX113" fmla="*/ 196252 w 392461"/>
              <a:gd name="connsiteY113" fmla="*/ 375282 h 392417"/>
              <a:gd name="connsiteX114" fmla="*/ 376276 w 392461"/>
              <a:gd name="connsiteY114" fmla="*/ 195262 h 392417"/>
              <a:gd name="connsiteX115" fmla="*/ 196252 w 392461"/>
              <a:gd name="connsiteY115" fmla="*/ 16192 h 392417"/>
              <a:gd name="connsiteX116" fmla="*/ 196252 w 392461"/>
              <a:gd name="connsiteY116" fmla="*/ 7 h 392417"/>
              <a:gd name="connsiteX117" fmla="*/ 392461 w 392461"/>
              <a:gd name="connsiteY117" fmla="*/ 196212 h 392417"/>
              <a:gd name="connsiteX118" fmla="*/ 196252 w 392461"/>
              <a:gd name="connsiteY118" fmla="*/ 392417 h 392417"/>
              <a:gd name="connsiteX119" fmla="*/ 0 w 392461"/>
              <a:gd name="connsiteY119" fmla="*/ 196212 h 392417"/>
              <a:gd name="connsiteX120" fmla="*/ 196252 w 392461"/>
              <a:gd name="connsiteY120" fmla="*/ 7 h 39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92461" h="392417">
                <a:moveTo>
                  <a:pt x="200996" y="142853"/>
                </a:moveTo>
                <a:cubicBezTo>
                  <a:pt x="171465" y="142853"/>
                  <a:pt x="148584" y="166680"/>
                  <a:pt x="148584" y="195255"/>
                </a:cubicBezTo>
                <a:cubicBezTo>
                  <a:pt x="148584" y="223830"/>
                  <a:pt x="172415" y="247657"/>
                  <a:pt x="200996" y="247657"/>
                </a:cubicBezTo>
                <a:cubicBezTo>
                  <a:pt x="229576" y="247657"/>
                  <a:pt x="253407" y="223830"/>
                  <a:pt x="253407" y="195255"/>
                </a:cubicBezTo>
                <a:cubicBezTo>
                  <a:pt x="253407" y="180967"/>
                  <a:pt x="247665" y="167629"/>
                  <a:pt x="238167" y="158090"/>
                </a:cubicBezTo>
                <a:cubicBezTo>
                  <a:pt x="227676" y="148594"/>
                  <a:pt x="215286" y="142853"/>
                  <a:pt x="200996" y="142853"/>
                </a:cubicBezTo>
                <a:close/>
                <a:moveTo>
                  <a:pt x="200046" y="127616"/>
                </a:moveTo>
                <a:cubicBezTo>
                  <a:pt x="218135" y="127616"/>
                  <a:pt x="235275" y="134306"/>
                  <a:pt x="248615" y="147644"/>
                </a:cubicBezTo>
                <a:cubicBezTo>
                  <a:pt x="261956" y="160032"/>
                  <a:pt x="268647" y="177169"/>
                  <a:pt x="268647" y="196204"/>
                </a:cubicBezTo>
                <a:cubicBezTo>
                  <a:pt x="268647" y="214333"/>
                  <a:pt x="261956" y="231470"/>
                  <a:pt x="248615" y="244808"/>
                </a:cubicBezTo>
                <a:cubicBezTo>
                  <a:pt x="236268" y="257196"/>
                  <a:pt x="219085" y="263843"/>
                  <a:pt x="200996" y="263843"/>
                </a:cubicBezTo>
                <a:cubicBezTo>
                  <a:pt x="163824" y="263843"/>
                  <a:pt x="132394" y="233369"/>
                  <a:pt x="132394" y="196204"/>
                </a:cubicBezTo>
                <a:cubicBezTo>
                  <a:pt x="132394" y="158090"/>
                  <a:pt x="162874" y="127616"/>
                  <a:pt x="200046" y="127616"/>
                </a:cubicBezTo>
                <a:close/>
                <a:moveTo>
                  <a:pt x="181007" y="93343"/>
                </a:moveTo>
                <a:lnTo>
                  <a:pt x="179064" y="111429"/>
                </a:lnTo>
                <a:cubicBezTo>
                  <a:pt x="179064" y="114278"/>
                  <a:pt x="177164" y="117127"/>
                  <a:pt x="173365" y="118119"/>
                </a:cubicBezTo>
                <a:cubicBezTo>
                  <a:pt x="169566" y="119069"/>
                  <a:pt x="166716" y="120968"/>
                  <a:pt x="162874" y="122868"/>
                </a:cubicBezTo>
                <a:cubicBezTo>
                  <a:pt x="160025" y="123817"/>
                  <a:pt x="157175" y="123817"/>
                  <a:pt x="154326" y="121918"/>
                </a:cubicBezTo>
                <a:lnTo>
                  <a:pt x="140036" y="110479"/>
                </a:lnTo>
                <a:lnTo>
                  <a:pt x="114305" y="136205"/>
                </a:lnTo>
                <a:lnTo>
                  <a:pt x="125745" y="150493"/>
                </a:lnTo>
                <a:cubicBezTo>
                  <a:pt x="127645" y="153342"/>
                  <a:pt x="128595" y="156191"/>
                  <a:pt x="126695" y="159083"/>
                </a:cubicBezTo>
                <a:cubicBezTo>
                  <a:pt x="124753" y="161932"/>
                  <a:pt x="123803" y="165730"/>
                  <a:pt x="122853" y="169529"/>
                </a:cubicBezTo>
                <a:cubicBezTo>
                  <a:pt x="121903" y="172377"/>
                  <a:pt x="119054" y="174320"/>
                  <a:pt x="116204" y="175269"/>
                </a:cubicBezTo>
                <a:lnTo>
                  <a:pt x="98115" y="177169"/>
                </a:lnTo>
                <a:lnTo>
                  <a:pt x="98115" y="213341"/>
                </a:lnTo>
                <a:lnTo>
                  <a:pt x="116204" y="215283"/>
                </a:lnTo>
                <a:cubicBezTo>
                  <a:pt x="119054" y="215283"/>
                  <a:pt x="121903" y="217182"/>
                  <a:pt x="122853" y="220981"/>
                </a:cubicBezTo>
                <a:cubicBezTo>
                  <a:pt x="123803" y="224779"/>
                  <a:pt x="125745" y="227628"/>
                  <a:pt x="127645" y="231470"/>
                </a:cubicBezTo>
                <a:cubicBezTo>
                  <a:pt x="128595" y="234319"/>
                  <a:pt x="128595" y="237168"/>
                  <a:pt x="126695" y="240016"/>
                </a:cubicBezTo>
                <a:lnTo>
                  <a:pt x="115255" y="254304"/>
                </a:lnTo>
                <a:lnTo>
                  <a:pt x="140985" y="280030"/>
                </a:lnTo>
                <a:lnTo>
                  <a:pt x="155276" y="268591"/>
                </a:lnTo>
                <a:cubicBezTo>
                  <a:pt x="158125" y="266692"/>
                  <a:pt x="160025" y="265742"/>
                  <a:pt x="161924" y="265742"/>
                </a:cubicBezTo>
                <a:cubicBezTo>
                  <a:pt x="162874" y="265742"/>
                  <a:pt x="163824" y="265742"/>
                  <a:pt x="165723" y="266692"/>
                </a:cubicBezTo>
                <a:cubicBezTo>
                  <a:pt x="168616" y="268591"/>
                  <a:pt x="172415" y="269584"/>
                  <a:pt x="176214" y="270534"/>
                </a:cubicBezTo>
                <a:cubicBezTo>
                  <a:pt x="179064" y="271483"/>
                  <a:pt x="181007" y="274332"/>
                  <a:pt x="181956" y="277181"/>
                </a:cubicBezTo>
                <a:lnTo>
                  <a:pt x="183856" y="295267"/>
                </a:lnTo>
                <a:lnTo>
                  <a:pt x="220035" y="295267"/>
                </a:lnTo>
                <a:lnTo>
                  <a:pt x="221978" y="277181"/>
                </a:lnTo>
                <a:cubicBezTo>
                  <a:pt x="221978" y="274332"/>
                  <a:pt x="223877" y="271483"/>
                  <a:pt x="227676" y="270534"/>
                </a:cubicBezTo>
                <a:cubicBezTo>
                  <a:pt x="231476" y="269584"/>
                  <a:pt x="234325" y="267642"/>
                  <a:pt x="238167" y="265742"/>
                </a:cubicBezTo>
                <a:cubicBezTo>
                  <a:pt x="241017" y="264793"/>
                  <a:pt x="243866" y="264793"/>
                  <a:pt x="246716" y="266692"/>
                </a:cubicBezTo>
                <a:lnTo>
                  <a:pt x="259106" y="279080"/>
                </a:lnTo>
                <a:lnTo>
                  <a:pt x="284837" y="253354"/>
                </a:lnTo>
                <a:lnTo>
                  <a:pt x="273396" y="239067"/>
                </a:lnTo>
                <a:cubicBezTo>
                  <a:pt x="271497" y="237168"/>
                  <a:pt x="270547" y="233369"/>
                  <a:pt x="272447" y="230520"/>
                </a:cubicBezTo>
                <a:cubicBezTo>
                  <a:pt x="274346" y="226679"/>
                  <a:pt x="275296" y="223830"/>
                  <a:pt x="276246" y="220031"/>
                </a:cubicBezTo>
                <a:cubicBezTo>
                  <a:pt x="277239" y="217182"/>
                  <a:pt x="280088" y="215283"/>
                  <a:pt x="282938" y="214333"/>
                </a:cubicBezTo>
                <a:lnTo>
                  <a:pt x="301027" y="212391"/>
                </a:lnTo>
                <a:lnTo>
                  <a:pt x="301027" y="176219"/>
                </a:lnTo>
                <a:lnTo>
                  <a:pt x="282938" y="174320"/>
                </a:lnTo>
                <a:cubicBezTo>
                  <a:pt x="280088" y="174320"/>
                  <a:pt x="277239" y="172377"/>
                  <a:pt x="276246" y="168579"/>
                </a:cubicBezTo>
                <a:cubicBezTo>
                  <a:pt x="275296" y="164780"/>
                  <a:pt x="273396" y="161932"/>
                  <a:pt x="271497" y="158090"/>
                </a:cubicBezTo>
                <a:cubicBezTo>
                  <a:pt x="270547" y="155241"/>
                  <a:pt x="270547" y="152392"/>
                  <a:pt x="272447" y="149543"/>
                </a:cubicBezTo>
                <a:lnTo>
                  <a:pt x="283887" y="135256"/>
                </a:lnTo>
                <a:lnTo>
                  <a:pt x="258156" y="109530"/>
                </a:lnTo>
                <a:lnTo>
                  <a:pt x="243866" y="120968"/>
                </a:lnTo>
                <a:cubicBezTo>
                  <a:pt x="241967" y="122868"/>
                  <a:pt x="238167" y="123817"/>
                  <a:pt x="235275" y="121918"/>
                </a:cubicBezTo>
                <a:cubicBezTo>
                  <a:pt x="231476" y="120019"/>
                  <a:pt x="228626" y="119069"/>
                  <a:pt x="224827" y="118119"/>
                </a:cubicBezTo>
                <a:cubicBezTo>
                  <a:pt x="221978" y="117127"/>
                  <a:pt x="220035" y="114278"/>
                  <a:pt x="219085" y="111429"/>
                </a:cubicBezTo>
                <a:lnTo>
                  <a:pt x="217185" y="93343"/>
                </a:lnTo>
                <a:close/>
                <a:moveTo>
                  <a:pt x="174315" y="82854"/>
                </a:moveTo>
                <a:lnTo>
                  <a:pt x="224827" y="82854"/>
                </a:lnTo>
                <a:cubicBezTo>
                  <a:pt x="228626" y="82854"/>
                  <a:pt x="232425" y="85703"/>
                  <a:pt x="232425" y="89501"/>
                </a:cubicBezTo>
                <a:lnTo>
                  <a:pt x="234325" y="109530"/>
                </a:lnTo>
                <a:cubicBezTo>
                  <a:pt x="235275" y="109530"/>
                  <a:pt x="236268" y="110479"/>
                  <a:pt x="237218" y="110479"/>
                </a:cubicBezTo>
                <a:lnTo>
                  <a:pt x="252458" y="97141"/>
                </a:lnTo>
                <a:cubicBezTo>
                  <a:pt x="255307" y="94293"/>
                  <a:pt x="260056" y="94293"/>
                  <a:pt x="262905" y="97141"/>
                </a:cubicBezTo>
                <a:lnTo>
                  <a:pt x="298178" y="132407"/>
                </a:lnTo>
                <a:cubicBezTo>
                  <a:pt x="301027" y="135256"/>
                  <a:pt x="301027" y="140004"/>
                  <a:pt x="299127" y="142853"/>
                </a:cubicBezTo>
                <a:lnTo>
                  <a:pt x="287687" y="158090"/>
                </a:lnTo>
                <a:cubicBezTo>
                  <a:pt x="287687" y="159083"/>
                  <a:pt x="288636" y="160032"/>
                  <a:pt x="288636" y="160982"/>
                </a:cubicBezTo>
                <a:lnTo>
                  <a:pt x="308669" y="162881"/>
                </a:lnTo>
                <a:cubicBezTo>
                  <a:pt x="312468" y="162881"/>
                  <a:pt x="315317" y="166680"/>
                  <a:pt x="315317" y="170478"/>
                </a:cubicBezTo>
                <a:lnTo>
                  <a:pt x="315317" y="220981"/>
                </a:lnTo>
                <a:cubicBezTo>
                  <a:pt x="315317" y="224779"/>
                  <a:pt x="312468" y="228621"/>
                  <a:pt x="308669" y="228621"/>
                </a:cubicBezTo>
                <a:lnTo>
                  <a:pt x="288636" y="230520"/>
                </a:lnTo>
                <a:cubicBezTo>
                  <a:pt x="288636" y="231470"/>
                  <a:pt x="287687" y="232419"/>
                  <a:pt x="287687" y="233369"/>
                </a:cubicBezTo>
                <a:lnTo>
                  <a:pt x="301027" y="248606"/>
                </a:lnTo>
                <a:cubicBezTo>
                  <a:pt x="303876" y="251455"/>
                  <a:pt x="303876" y="256246"/>
                  <a:pt x="301027" y="259095"/>
                </a:cubicBezTo>
                <a:lnTo>
                  <a:pt x="265798" y="294317"/>
                </a:lnTo>
                <a:cubicBezTo>
                  <a:pt x="262905" y="297210"/>
                  <a:pt x="258156" y="297210"/>
                  <a:pt x="255307" y="295267"/>
                </a:cubicBezTo>
                <a:lnTo>
                  <a:pt x="240067" y="281929"/>
                </a:lnTo>
                <a:cubicBezTo>
                  <a:pt x="239117" y="281929"/>
                  <a:pt x="238167" y="282879"/>
                  <a:pt x="237218" y="282879"/>
                </a:cubicBezTo>
                <a:lnTo>
                  <a:pt x="235275" y="302907"/>
                </a:lnTo>
                <a:cubicBezTo>
                  <a:pt x="235275" y="306706"/>
                  <a:pt x="231476" y="309555"/>
                  <a:pt x="227676" y="309555"/>
                </a:cubicBezTo>
                <a:lnTo>
                  <a:pt x="176214" y="311497"/>
                </a:lnTo>
                <a:cubicBezTo>
                  <a:pt x="172415" y="311497"/>
                  <a:pt x="168616" y="308605"/>
                  <a:pt x="168616" y="304806"/>
                </a:cubicBezTo>
                <a:lnTo>
                  <a:pt x="166716" y="284821"/>
                </a:lnTo>
                <a:cubicBezTo>
                  <a:pt x="165723" y="284821"/>
                  <a:pt x="164774" y="283872"/>
                  <a:pt x="163824" y="283872"/>
                </a:cubicBezTo>
                <a:lnTo>
                  <a:pt x="148584" y="297210"/>
                </a:lnTo>
                <a:cubicBezTo>
                  <a:pt x="145734" y="300058"/>
                  <a:pt x="140985" y="300058"/>
                  <a:pt x="138093" y="297210"/>
                </a:cubicBezTo>
                <a:lnTo>
                  <a:pt x="101914" y="260045"/>
                </a:lnTo>
                <a:cubicBezTo>
                  <a:pt x="99065" y="257196"/>
                  <a:pt x="99065" y="252405"/>
                  <a:pt x="100964" y="249556"/>
                </a:cubicBezTo>
                <a:lnTo>
                  <a:pt x="114305" y="234319"/>
                </a:lnTo>
                <a:cubicBezTo>
                  <a:pt x="114305" y="233369"/>
                  <a:pt x="113355" y="232419"/>
                  <a:pt x="113355" y="231470"/>
                </a:cubicBezTo>
                <a:lnTo>
                  <a:pt x="93323" y="229571"/>
                </a:lnTo>
                <a:cubicBezTo>
                  <a:pt x="89524" y="229571"/>
                  <a:pt x="86674" y="225729"/>
                  <a:pt x="86674" y="221930"/>
                </a:cubicBezTo>
                <a:lnTo>
                  <a:pt x="86674" y="171428"/>
                </a:lnTo>
                <a:cubicBezTo>
                  <a:pt x="86674" y="167629"/>
                  <a:pt x="89524" y="163831"/>
                  <a:pt x="93323" y="163831"/>
                </a:cubicBezTo>
                <a:lnTo>
                  <a:pt x="113355" y="161932"/>
                </a:lnTo>
                <a:cubicBezTo>
                  <a:pt x="113355" y="160982"/>
                  <a:pt x="114305" y="160032"/>
                  <a:pt x="114305" y="159083"/>
                </a:cubicBezTo>
                <a:lnTo>
                  <a:pt x="100964" y="143802"/>
                </a:lnTo>
                <a:cubicBezTo>
                  <a:pt x="98115" y="140954"/>
                  <a:pt x="98115" y="136205"/>
                  <a:pt x="100964" y="133357"/>
                </a:cubicBezTo>
                <a:lnTo>
                  <a:pt x="136193" y="98091"/>
                </a:lnTo>
                <a:cubicBezTo>
                  <a:pt x="139086" y="95242"/>
                  <a:pt x="143835" y="95242"/>
                  <a:pt x="146684" y="97141"/>
                </a:cubicBezTo>
                <a:lnTo>
                  <a:pt x="161924" y="110479"/>
                </a:lnTo>
                <a:cubicBezTo>
                  <a:pt x="162874" y="110479"/>
                  <a:pt x="163824" y="109530"/>
                  <a:pt x="164774" y="109530"/>
                </a:cubicBezTo>
                <a:lnTo>
                  <a:pt x="166716" y="89501"/>
                </a:lnTo>
                <a:cubicBezTo>
                  <a:pt x="166716" y="85703"/>
                  <a:pt x="170516" y="82854"/>
                  <a:pt x="174315" y="82854"/>
                </a:cubicBezTo>
                <a:close/>
                <a:moveTo>
                  <a:pt x="196252" y="16192"/>
                </a:moveTo>
                <a:cubicBezTo>
                  <a:pt x="97155" y="16192"/>
                  <a:pt x="16228" y="97160"/>
                  <a:pt x="16228" y="196212"/>
                </a:cubicBezTo>
                <a:cubicBezTo>
                  <a:pt x="16228" y="295264"/>
                  <a:pt x="97155" y="375282"/>
                  <a:pt x="196252" y="375282"/>
                </a:cubicBezTo>
                <a:cubicBezTo>
                  <a:pt x="295306" y="375282"/>
                  <a:pt x="376276" y="294314"/>
                  <a:pt x="376276" y="195262"/>
                </a:cubicBezTo>
                <a:cubicBezTo>
                  <a:pt x="376276" y="96210"/>
                  <a:pt x="295306" y="16192"/>
                  <a:pt x="196252" y="16192"/>
                </a:cubicBezTo>
                <a:close/>
                <a:moveTo>
                  <a:pt x="196252" y="7"/>
                </a:moveTo>
                <a:cubicBezTo>
                  <a:pt x="304845" y="-943"/>
                  <a:pt x="392461" y="87621"/>
                  <a:pt x="392461" y="196212"/>
                </a:cubicBezTo>
                <a:cubicBezTo>
                  <a:pt x="392461" y="303853"/>
                  <a:pt x="304845" y="392417"/>
                  <a:pt x="196252" y="392417"/>
                </a:cubicBezTo>
                <a:cubicBezTo>
                  <a:pt x="87660" y="392417"/>
                  <a:pt x="0" y="304802"/>
                  <a:pt x="0" y="196212"/>
                </a:cubicBezTo>
                <a:cubicBezTo>
                  <a:pt x="0" y="87621"/>
                  <a:pt x="87660" y="7"/>
                  <a:pt x="196252" y="7"/>
                </a:cubicBezTo>
                <a:close/>
              </a:path>
            </a:pathLst>
          </a:custGeom>
          <a:solidFill>
            <a:srgbClr val="00D0C7"/>
          </a:solidFill>
          <a:ln>
            <a:noFill/>
          </a:ln>
        </p:spPr>
      </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11"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430530" y="1100455"/>
            <a:ext cx="5109845" cy="706755"/>
          </a:xfrm>
          <a:prstGeom prst="rect">
            <a:avLst/>
          </a:prstGeom>
          <a:noFill/>
        </p:spPr>
        <p:txBody>
          <a:bodyPr wrap="square" rtlCol="0">
            <a:spAutoFit/>
          </a:bodyPr>
          <a:lstStyle/>
          <a:p>
            <a:pPr algn="l"/>
            <a:r>
              <a:rPr lang="zh-CN" altLang="en-US" sz="4000" b="1">
                <a:solidFill>
                  <a:schemeClr val="bg1"/>
                </a:solidFill>
                <a:latin typeface="汉仪正圆 55简" panose="00020600040101010101" charset="-122"/>
                <a:ea typeface="汉仪正圆 55简" panose="00020600040101010101" charset="-122"/>
              </a:rPr>
              <a:t>总结</a:t>
            </a:r>
          </a:p>
        </p:txBody>
      </p:sp>
      <p:sp>
        <p:nvSpPr>
          <p:cNvPr id="11" name="文本框 10"/>
          <p:cNvSpPr txBox="1"/>
          <p:nvPr/>
        </p:nvSpPr>
        <p:spPr>
          <a:xfrm>
            <a:off x="430530" y="259715"/>
            <a:ext cx="2747645" cy="768350"/>
          </a:xfrm>
          <a:prstGeom prst="rect">
            <a:avLst/>
          </a:prstGeom>
          <a:noFill/>
        </p:spPr>
        <p:txBody>
          <a:bodyPr wrap="square" rtlCol="0">
            <a:spAutoFit/>
          </a:bodyPr>
          <a:lstStyle/>
          <a:p>
            <a:pPr algn="l"/>
            <a:r>
              <a:rPr lang="en-US" altLang="zh-CN" sz="4400" b="1" dirty="0">
                <a:solidFill>
                  <a:srgbClr val="00D0C7"/>
                </a:solidFill>
                <a:latin typeface="汉仪正圆 55简" panose="00020600040101010101" charset="-122"/>
                <a:ea typeface="汉仪正圆 55简" panose="00020600040101010101" charset="-122"/>
              </a:rPr>
              <a:t>PART </a:t>
            </a:r>
            <a:r>
              <a:rPr lang="en-US" altLang="zh-CN" sz="4400" b="1" dirty="0" smtClean="0">
                <a:solidFill>
                  <a:srgbClr val="00D0C7"/>
                </a:solidFill>
                <a:latin typeface="汉仪正圆 55简" panose="00020600040101010101" charset="-122"/>
                <a:ea typeface="汉仪正圆 55简" panose="00020600040101010101" charset="-122"/>
              </a:rPr>
              <a:t>06</a:t>
            </a:r>
            <a:endParaRPr lang="en-US" altLang="zh-CN" sz="4400" b="1" dirty="0">
              <a:solidFill>
                <a:srgbClr val="00D0C7"/>
              </a:solidFill>
              <a:latin typeface="汉仪正圆 55简" panose="00020600040101010101" charset="-122"/>
              <a:ea typeface="汉仪正圆 55简" panose="00020600040101010101" charset="-122"/>
            </a:endParaRPr>
          </a:p>
        </p:txBody>
      </p:sp>
      <p:grpSp>
        <p:nvGrpSpPr>
          <p:cNvPr id="25" name="组合 24"/>
          <p:cNvGrpSpPr/>
          <p:nvPr/>
        </p:nvGrpSpPr>
        <p:grpSpPr>
          <a:xfrm>
            <a:off x="548005" y="1879600"/>
            <a:ext cx="263017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922020" y="2301875"/>
            <a:ext cx="5542280" cy="1322070"/>
          </a:xfrm>
          <a:prstGeom prst="rect">
            <a:avLst/>
          </a:prstGeom>
          <a:noFill/>
        </p:spPr>
        <p:txBody>
          <a:bodyPr wrap="square" rtlCol="0">
            <a:spAutoFit/>
          </a:bodyPr>
          <a:lstStyle/>
          <a:p>
            <a:r>
              <a:rPr lang="zh-CN" altLang="en-US" sz="2000">
                <a:solidFill>
                  <a:schemeClr val="bg1"/>
                </a:solidFill>
              </a:rPr>
              <a:t>论文的核心思想是对开源社区的</a:t>
            </a:r>
            <a:r>
              <a:rPr lang="en-US" altLang="zh-CN" sz="2000">
                <a:solidFill>
                  <a:schemeClr val="bg1"/>
                </a:solidFill>
              </a:rPr>
              <a:t>bug report</a:t>
            </a:r>
            <a:r>
              <a:rPr lang="zh-CN" altLang="en-US" sz="2000">
                <a:solidFill>
                  <a:schemeClr val="bg1"/>
                </a:solidFill>
              </a:rPr>
              <a:t>进行筛选和低频术语处理后，利用优质的数据集训练一个在计算机问题世界可以对文章总结中心内容的Seq2Seq模型</a:t>
            </a:r>
          </a:p>
        </p:txBody>
      </p:sp>
      <p:sp>
        <p:nvSpPr>
          <p:cNvPr id="4" name="文本框 3"/>
          <p:cNvSpPr txBox="1"/>
          <p:nvPr/>
        </p:nvSpPr>
        <p:spPr>
          <a:xfrm>
            <a:off x="922020" y="4223385"/>
            <a:ext cx="5542280" cy="1630045"/>
          </a:xfrm>
          <a:prstGeom prst="rect">
            <a:avLst/>
          </a:prstGeom>
          <a:noFill/>
        </p:spPr>
        <p:txBody>
          <a:bodyPr wrap="square" rtlCol="0">
            <a:spAutoFit/>
          </a:bodyPr>
          <a:lstStyle/>
          <a:p>
            <a:r>
              <a:rPr lang="zh-CN" sz="2000">
                <a:solidFill>
                  <a:schemeClr val="bg1"/>
                </a:solidFill>
              </a:rPr>
              <a:t>尽管</a:t>
            </a:r>
            <a:r>
              <a:rPr lang="en-US" altLang="zh-CN" sz="2000">
                <a:solidFill>
                  <a:schemeClr val="bg1"/>
                </a:solidFill>
              </a:rPr>
              <a:t>seq2seq</a:t>
            </a:r>
            <a:r>
              <a:rPr lang="zh-CN" altLang="en-US" sz="2000">
                <a:solidFill>
                  <a:schemeClr val="bg1"/>
                </a:solidFill>
              </a:rPr>
              <a:t>模型已经有了非常广泛的引用研究，包括论文运用的</a:t>
            </a:r>
            <a:r>
              <a:rPr lang="en-US" altLang="zh-CN" sz="2000">
                <a:solidFill>
                  <a:schemeClr val="bg1"/>
                </a:solidFill>
              </a:rPr>
              <a:t>OpenNMT</a:t>
            </a:r>
            <a:r>
              <a:rPr lang="zh-CN" altLang="en-US" sz="2000">
                <a:solidFill>
                  <a:schemeClr val="bg1"/>
                </a:solidFill>
              </a:rPr>
              <a:t>总结模型也已经提出多年，但是在具体的现实应用领域，如重新闻世界到计算机世界的迁移，仍然需要做相当的研究和调整。</a:t>
            </a:r>
          </a:p>
        </p:txBody>
      </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10" grpId="1"/>
      <p:bldP spid="11"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3"/>
          <a:srcRect l="47664" r="7032"/>
          <a:stretch>
            <a:fillRect/>
          </a:stretch>
        </p:blipFill>
        <p:spPr>
          <a:xfrm flipH="1">
            <a:off x="-635" y="635"/>
            <a:ext cx="4802505" cy="6857365"/>
          </a:xfrm>
          <a:prstGeom prst="rect">
            <a:avLst/>
          </a:prstGeom>
        </p:spPr>
      </p:pic>
      <p:sp>
        <p:nvSpPr>
          <p:cNvPr id="10" name="文本框 9"/>
          <p:cNvSpPr txBox="1"/>
          <p:nvPr/>
        </p:nvSpPr>
        <p:spPr>
          <a:xfrm>
            <a:off x="5233035" y="2557780"/>
            <a:ext cx="6048375" cy="1014730"/>
          </a:xfrm>
          <a:prstGeom prst="rect">
            <a:avLst/>
          </a:prstGeom>
          <a:noFill/>
        </p:spPr>
        <p:txBody>
          <a:bodyPr wrap="square" rtlCol="0">
            <a:spAutoFit/>
          </a:bodyPr>
          <a:lstStyle/>
          <a:p>
            <a:pPr algn="dist"/>
            <a:r>
              <a:rPr lang="zh-CN" altLang="en-US" sz="6000" b="1">
                <a:solidFill>
                  <a:schemeClr val="bg1"/>
                </a:solidFill>
                <a:latin typeface="汉仪正圆 55简" panose="00020600040101010101" charset="-122"/>
                <a:ea typeface="汉仪正圆 55简" panose="00020600040101010101" charset="-122"/>
              </a:rPr>
              <a:t>感谢您的观看！</a:t>
            </a:r>
          </a:p>
        </p:txBody>
      </p:sp>
      <p:sp>
        <p:nvSpPr>
          <p:cNvPr id="11" name="文本框 10"/>
          <p:cNvSpPr txBox="1"/>
          <p:nvPr/>
        </p:nvSpPr>
        <p:spPr>
          <a:xfrm>
            <a:off x="5233035" y="1912620"/>
            <a:ext cx="1604010"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2021</a:t>
            </a:r>
          </a:p>
        </p:txBody>
      </p:sp>
      <p:grpSp>
        <p:nvGrpSpPr>
          <p:cNvPr id="25" name="组合 24"/>
          <p:cNvGrpSpPr/>
          <p:nvPr/>
        </p:nvGrpSpPr>
        <p:grpSpPr>
          <a:xfrm>
            <a:off x="5459730" y="3553460"/>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5348605" y="3843020"/>
            <a:ext cx="5174615" cy="1014730"/>
          </a:xfrm>
          <a:prstGeom prst="rect">
            <a:avLst/>
          </a:prstGeom>
          <a:noFill/>
        </p:spPr>
        <p:txBody>
          <a:bodyPr wrap="square" rtlCol="0">
            <a:spAutoFit/>
          </a:bodyPr>
          <a:lstStyle/>
          <a:p>
            <a:pPr algn="l">
              <a:lnSpc>
                <a:spcPct val="200000"/>
              </a:lnSpc>
            </a:pPr>
            <a:r>
              <a:rPr lang="zh-CN" sz="1000" b="1">
                <a:solidFill>
                  <a:schemeClr val="bg1"/>
                </a:solidFill>
                <a:latin typeface="汉仪正圆 55简" panose="00020600040101010101" charset="-122"/>
                <a:ea typeface="汉仪正圆 55简" panose="00020600040101010101" charset="-122"/>
                <a:sym typeface="+mn-ea"/>
              </a:rPr>
              <a:t>工具论文：Stay Professional and Efficient: Automatically Generate Titles for Your Bug Reports</a:t>
            </a:r>
            <a:endParaRPr lang="zh-CN" sz="1000" b="1">
              <a:solidFill>
                <a:schemeClr val="bg1"/>
              </a:solidFill>
              <a:latin typeface="汉仪正圆 55简" panose="00020600040101010101" charset="-122"/>
              <a:ea typeface="汉仪正圆 55简" panose="00020600040101010101" charset="-122"/>
            </a:endParaRPr>
          </a:p>
          <a:p>
            <a:pPr algn="l">
              <a:lnSpc>
                <a:spcPct val="200000"/>
              </a:lnSpc>
            </a:pPr>
            <a:endParaRPr lang="zh-CN" altLang="en-US" sz="1000" b="1">
              <a:solidFill>
                <a:schemeClr val="bg1"/>
              </a:solidFill>
              <a:latin typeface="汉仪正圆 55简" panose="00020600040101010101" charset="-122"/>
              <a:ea typeface="汉仪正圆 55简" panose="00020600040101010101" charset="-122"/>
              <a:sym typeface="+mn-ea"/>
            </a:endParaRPr>
          </a:p>
        </p:txBody>
      </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10" grpId="1"/>
      <p:bldP spid="11" grpId="1"/>
      <p:bldP spid="23"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310890"/>
            <a:ext cx="5109845" cy="922020"/>
          </a:xfrm>
          <a:prstGeom prst="rect">
            <a:avLst/>
          </a:prstGeom>
          <a:noFill/>
        </p:spPr>
        <p:txBody>
          <a:bodyPr wrap="square" rtlCol="0">
            <a:spAutoFit/>
          </a:bodyPr>
          <a:lstStyle/>
          <a:p>
            <a:pPr algn="ctr"/>
            <a:r>
              <a:rPr lang="zh-CN" altLang="en-US" sz="5400" b="1">
                <a:solidFill>
                  <a:srgbClr val="00D0C7"/>
                </a:solidFill>
                <a:latin typeface="汉仪正圆 55简" panose="00020600040101010101" charset="-122"/>
                <a:ea typeface="汉仪正圆 55简" panose="00020600040101010101" charset="-122"/>
                <a:sym typeface="+mn-ea"/>
              </a:rPr>
              <a:t>数据源和预处理</a:t>
            </a:r>
            <a:endParaRPr lang="zh-CN" altLang="en-US" sz="5400" b="1">
              <a:solidFill>
                <a:schemeClr val="bg1"/>
              </a:solidFill>
              <a:latin typeface="汉仪正圆 55简" panose="00020600040101010101" charset="-122"/>
              <a:ea typeface="汉仪正圆 55简" panose="00020600040101010101" charset="-122"/>
            </a:endParaRP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01</a:t>
            </a:r>
          </a:p>
        </p:txBody>
      </p:sp>
      <p:grpSp>
        <p:nvGrpSpPr>
          <p:cNvPr id="25" name="组合 24"/>
          <p:cNvGrpSpPr/>
          <p:nvPr/>
        </p:nvGrpSpPr>
        <p:grpSpPr>
          <a:xfrm>
            <a:off x="993775" y="4754880"/>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10" grpId="1"/>
      <p:bldP spid="11"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01</a:t>
            </a:r>
          </a:p>
        </p:txBody>
      </p:sp>
      <p:sp>
        <p:nvSpPr>
          <p:cNvPr id="10" name="文本框 9"/>
          <p:cNvSpPr txBox="1"/>
          <p:nvPr/>
        </p:nvSpPr>
        <p:spPr>
          <a:xfrm>
            <a:off x="835660" y="222250"/>
            <a:ext cx="365442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sym typeface="+mn-ea"/>
              </a:rPr>
              <a:t>数据源和预处理</a:t>
            </a:r>
            <a:endParaRPr lang="zh-CN" altLang="en-US" sz="2000" b="1">
              <a:solidFill>
                <a:srgbClr val="00D0C7"/>
              </a:solidFill>
              <a:latin typeface="汉仪正圆 55简" panose="00020600040101010101" charset="-122"/>
              <a:ea typeface="汉仪正圆 55简" panose="00020600040101010101" charset="-122"/>
            </a:endParaRPr>
          </a:p>
        </p:txBody>
      </p:sp>
      <p:cxnSp>
        <p:nvCxnSpPr>
          <p:cNvPr id="5" name="直接连接符 4"/>
          <p:cNvCxnSpPr/>
          <p:nvPr/>
        </p:nvCxnSpPr>
        <p:spPr>
          <a:xfrm flipV="1">
            <a:off x="0" y="130111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3159125" y="123190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7125970" y="6204585"/>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flipV="1">
            <a:off x="7813675" y="627443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9" name="iconfont-11117-5703294"/>
          <p:cNvSpPr>
            <a:spLocks noChangeAspect="1"/>
          </p:cNvSpPr>
          <p:nvPr/>
        </p:nvSpPr>
        <p:spPr bwMode="auto">
          <a:xfrm>
            <a:off x="1489668" y="1371176"/>
            <a:ext cx="609685" cy="437729"/>
          </a:xfrm>
          <a:custGeom>
            <a:avLst/>
            <a:gdLst>
              <a:gd name="connsiteX0" fmla="*/ 58001 w 391472"/>
              <a:gd name="connsiteY0" fmla="*/ 194964 h 281061"/>
              <a:gd name="connsiteX1" fmla="*/ 153262 w 391472"/>
              <a:gd name="connsiteY1" fmla="*/ 194964 h 281061"/>
              <a:gd name="connsiteX2" fmla="*/ 162801 w 391472"/>
              <a:gd name="connsiteY2" fmla="*/ 204460 h 281061"/>
              <a:gd name="connsiteX3" fmla="*/ 153262 w 391472"/>
              <a:gd name="connsiteY3" fmla="*/ 213998 h 281061"/>
              <a:gd name="connsiteX4" fmla="*/ 58001 w 391472"/>
              <a:gd name="connsiteY4" fmla="*/ 213998 h 281061"/>
              <a:gd name="connsiteX5" fmla="*/ 48462 w 391472"/>
              <a:gd name="connsiteY5" fmla="*/ 204460 h 281061"/>
              <a:gd name="connsiteX6" fmla="*/ 58001 w 391472"/>
              <a:gd name="connsiteY6" fmla="*/ 194964 h 281061"/>
              <a:gd name="connsiteX7" fmla="*/ 258059 w 391472"/>
              <a:gd name="connsiteY7" fmla="*/ 156799 h 281061"/>
              <a:gd name="connsiteX8" fmla="*/ 258235 w 391472"/>
              <a:gd name="connsiteY8" fmla="*/ 156851 h 281061"/>
              <a:gd name="connsiteX9" fmla="*/ 257933 w 391472"/>
              <a:gd name="connsiteY9" fmla="*/ 156851 h 281061"/>
              <a:gd name="connsiteX10" fmla="*/ 58087 w 391472"/>
              <a:gd name="connsiteY10" fmla="*/ 154175 h 281061"/>
              <a:gd name="connsiteX11" fmla="*/ 112948 w 391472"/>
              <a:gd name="connsiteY11" fmla="*/ 154175 h 281061"/>
              <a:gd name="connsiteX12" fmla="*/ 122487 w 391472"/>
              <a:gd name="connsiteY12" fmla="*/ 163714 h 281061"/>
              <a:gd name="connsiteX13" fmla="*/ 112948 w 391472"/>
              <a:gd name="connsiteY13" fmla="*/ 173210 h 281061"/>
              <a:gd name="connsiteX14" fmla="*/ 58087 w 391472"/>
              <a:gd name="connsiteY14" fmla="*/ 173210 h 281061"/>
              <a:gd name="connsiteX15" fmla="*/ 48548 w 391472"/>
              <a:gd name="connsiteY15" fmla="*/ 163714 h 281061"/>
              <a:gd name="connsiteX16" fmla="*/ 58087 w 391472"/>
              <a:gd name="connsiteY16" fmla="*/ 154175 h 281061"/>
              <a:gd name="connsiteX17" fmla="*/ 58087 w 391472"/>
              <a:gd name="connsiteY17" fmla="*/ 113041 h 281061"/>
              <a:gd name="connsiteX18" fmla="*/ 112948 w 391472"/>
              <a:gd name="connsiteY18" fmla="*/ 113041 h 281061"/>
              <a:gd name="connsiteX19" fmla="*/ 122487 w 391472"/>
              <a:gd name="connsiteY19" fmla="*/ 122537 h 281061"/>
              <a:gd name="connsiteX20" fmla="*/ 112948 w 391472"/>
              <a:gd name="connsiteY20" fmla="*/ 132076 h 281061"/>
              <a:gd name="connsiteX21" fmla="*/ 58087 w 391472"/>
              <a:gd name="connsiteY21" fmla="*/ 132076 h 281061"/>
              <a:gd name="connsiteX22" fmla="*/ 48548 w 391472"/>
              <a:gd name="connsiteY22" fmla="*/ 122537 h 281061"/>
              <a:gd name="connsiteX23" fmla="*/ 58087 w 391472"/>
              <a:gd name="connsiteY23" fmla="*/ 113041 h 281061"/>
              <a:gd name="connsiteX24" fmla="*/ 257933 w 391472"/>
              <a:gd name="connsiteY24" fmla="*/ 96639 h 281061"/>
              <a:gd name="connsiteX25" fmla="*/ 258057 w 391472"/>
              <a:gd name="connsiteY25" fmla="*/ 96691 h 281061"/>
              <a:gd name="connsiteX26" fmla="*/ 246738 w 391472"/>
              <a:gd name="connsiteY26" fmla="*/ 99963 h 281061"/>
              <a:gd name="connsiteX27" fmla="*/ 239028 w 391472"/>
              <a:gd name="connsiteY27" fmla="*/ 109113 h 281061"/>
              <a:gd name="connsiteX28" fmla="*/ 243258 w 391472"/>
              <a:gd name="connsiteY28" fmla="*/ 131644 h 281061"/>
              <a:gd name="connsiteX29" fmla="*/ 265703 w 391472"/>
              <a:gd name="connsiteY29" fmla="*/ 136263 h 281061"/>
              <a:gd name="connsiteX30" fmla="*/ 278522 w 391472"/>
              <a:gd name="connsiteY30" fmla="*/ 117314 h 281061"/>
              <a:gd name="connsiteX31" fmla="*/ 272501 w 391472"/>
              <a:gd name="connsiteY31" fmla="*/ 102720 h 281061"/>
              <a:gd name="connsiteX32" fmla="*/ 258057 w 391472"/>
              <a:gd name="connsiteY32" fmla="*/ 96691 h 281061"/>
              <a:gd name="connsiteX33" fmla="*/ 258235 w 391472"/>
              <a:gd name="connsiteY33" fmla="*/ 96639 h 281061"/>
              <a:gd name="connsiteX34" fmla="*/ 250175 w 391472"/>
              <a:gd name="connsiteY34" fmla="*/ 78355 h 281061"/>
              <a:gd name="connsiteX35" fmla="*/ 273127 w 391472"/>
              <a:gd name="connsiteY35" fmla="*/ 80626 h 281061"/>
              <a:gd name="connsiteX36" fmla="*/ 297557 w 391472"/>
              <a:gd name="connsiteY36" fmla="*/ 117314 h 281061"/>
              <a:gd name="connsiteX37" fmla="*/ 285903 w 391472"/>
              <a:gd name="connsiteY37" fmla="*/ 145257 h 281061"/>
              <a:gd name="connsiteX38" fmla="*/ 258059 w 391472"/>
              <a:gd name="connsiteY38" fmla="*/ 156799 h 281061"/>
              <a:gd name="connsiteX39" fmla="*/ 236136 w 391472"/>
              <a:gd name="connsiteY39" fmla="*/ 150285 h 281061"/>
              <a:gd name="connsiteX40" fmla="*/ 221417 w 391472"/>
              <a:gd name="connsiteY40" fmla="*/ 132551 h 281061"/>
              <a:gd name="connsiteX41" fmla="*/ 229877 w 391472"/>
              <a:gd name="connsiteY41" fmla="*/ 89259 h 281061"/>
              <a:gd name="connsiteX42" fmla="*/ 250175 w 391472"/>
              <a:gd name="connsiteY42" fmla="*/ 78355 h 281061"/>
              <a:gd name="connsiteX43" fmla="*/ 58087 w 391472"/>
              <a:gd name="connsiteY43" fmla="*/ 76051 h 281061"/>
              <a:gd name="connsiteX44" fmla="*/ 112948 w 391472"/>
              <a:gd name="connsiteY44" fmla="*/ 76051 h 281061"/>
              <a:gd name="connsiteX45" fmla="*/ 122487 w 391472"/>
              <a:gd name="connsiteY45" fmla="*/ 85590 h 281061"/>
              <a:gd name="connsiteX46" fmla="*/ 112948 w 391472"/>
              <a:gd name="connsiteY46" fmla="*/ 95129 h 281061"/>
              <a:gd name="connsiteX47" fmla="*/ 58087 w 391472"/>
              <a:gd name="connsiteY47" fmla="*/ 95129 h 281061"/>
              <a:gd name="connsiteX48" fmla="*/ 48548 w 391472"/>
              <a:gd name="connsiteY48" fmla="*/ 85590 h 281061"/>
              <a:gd name="connsiteX49" fmla="*/ 58087 w 391472"/>
              <a:gd name="connsiteY49" fmla="*/ 76051 h 281061"/>
              <a:gd name="connsiteX50" fmla="*/ 258235 w 391472"/>
              <a:gd name="connsiteY50" fmla="*/ 57966 h 281061"/>
              <a:gd name="connsiteX51" fmla="*/ 212051 w 391472"/>
              <a:gd name="connsiteY51" fmla="*/ 82266 h 281061"/>
              <a:gd name="connsiteX52" fmla="*/ 204886 w 391472"/>
              <a:gd name="connsiteY52" fmla="*/ 138852 h 281061"/>
              <a:gd name="connsiteX53" fmla="*/ 253574 w 391472"/>
              <a:gd name="connsiteY53" fmla="*/ 206963 h 281061"/>
              <a:gd name="connsiteX54" fmla="*/ 256120 w 391472"/>
              <a:gd name="connsiteY54" fmla="*/ 210373 h 281061"/>
              <a:gd name="connsiteX55" fmla="*/ 271357 w 391472"/>
              <a:gd name="connsiteY55" fmla="*/ 191338 h 281061"/>
              <a:gd name="connsiteX56" fmla="*/ 305111 w 391472"/>
              <a:gd name="connsiteY56" fmla="*/ 145888 h 281061"/>
              <a:gd name="connsiteX57" fmla="*/ 308434 w 391472"/>
              <a:gd name="connsiteY57" fmla="*/ 140449 h 281061"/>
              <a:gd name="connsiteX58" fmla="*/ 315858 w 391472"/>
              <a:gd name="connsiteY58" fmla="*/ 121415 h 281061"/>
              <a:gd name="connsiteX59" fmla="*/ 312060 w 391472"/>
              <a:gd name="connsiteY59" fmla="*/ 94913 h 281061"/>
              <a:gd name="connsiteX60" fmla="*/ 273170 w 391472"/>
              <a:gd name="connsiteY60" fmla="*/ 60167 h 281061"/>
              <a:gd name="connsiteX61" fmla="*/ 258235 w 391472"/>
              <a:gd name="connsiteY61" fmla="*/ 57966 h 281061"/>
              <a:gd name="connsiteX62" fmla="*/ 258235 w 391472"/>
              <a:gd name="connsiteY62" fmla="*/ 38931 h 281061"/>
              <a:gd name="connsiteX63" fmla="*/ 278349 w 391472"/>
              <a:gd name="connsiteY63" fmla="*/ 41693 h 281061"/>
              <a:gd name="connsiteX64" fmla="*/ 329368 w 391472"/>
              <a:gd name="connsiteY64" fmla="*/ 87964 h 281061"/>
              <a:gd name="connsiteX65" fmla="*/ 334634 w 391472"/>
              <a:gd name="connsiteY65" fmla="*/ 124652 h 281061"/>
              <a:gd name="connsiteX66" fmla="*/ 324620 w 391472"/>
              <a:gd name="connsiteY66" fmla="*/ 150549 h 281061"/>
              <a:gd name="connsiteX67" fmla="*/ 321383 w 391472"/>
              <a:gd name="connsiteY67" fmla="*/ 155815 h 281061"/>
              <a:gd name="connsiteX68" fmla="*/ 286032 w 391472"/>
              <a:gd name="connsiteY68" fmla="*/ 203424 h 281061"/>
              <a:gd name="connsiteX69" fmla="*/ 263760 w 391472"/>
              <a:gd name="connsiteY69" fmla="*/ 231997 h 281061"/>
              <a:gd name="connsiteX70" fmla="*/ 256120 w 391472"/>
              <a:gd name="connsiteY70" fmla="*/ 235925 h 281061"/>
              <a:gd name="connsiteX71" fmla="*/ 256120 w 391472"/>
              <a:gd name="connsiteY71" fmla="*/ 235709 h 281061"/>
              <a:gd name="connsiteX72" fmla="*/ 248524 w 391472"/>
              <a:gd name="connsiteY72" fmla="*/ 231911 h 281061"/>
              <a:gd name="connsiteX73" fmla="*/ 238423 w 391472"/>
              <a:gd name="connsiteY73" fmla="*/ 218487 h 281061"/>
              <a:gd name="connsiteX74" fmla="*/ 188138 w 391472"/>
              <a:gd name="connsiteY74" fmla="*/ 147873 h 281061"/>
              <a:gd name="connsiteX75" fmla="*/ 196685 w 391472"/>
              <a:gd name="connsiteY75" fmla="*/ 71001 h 281061"/>
              <a:gd name="connsiteX76" fmla="*/ 258235 w 391472"/>
              <a:gd name="connsiteY76" fmla="*/ 38931 h 281061"/>
              <a:gd name="connsiteX77" fmla="*/ 19034 w 391472"/>
              <a:gd name="connsiteY77" fmla="*/ 19080 h 281061"/>
              <a:gd name="connsiteX78" fmla="*/ 19034 w 391472"/>
              <a:gd name="connsiteY78" fmla="*/ 261981 h 281061"/>
              <a:gd name="connsiteX79" fmla="*/ 372438 w 391472"/>
              <a:gd name="connsiteY79" fmla="*/ 261981 h 281061"/>
              <a:gd name="connsiteX80" fmla="*/ 372438 w 391472"/>
              <a:gd name="connsiteY80" fmla="*/ 19080 h 281061"/>
              <a:gd name="connsiteX81" fmla="*/ 9539 w 391472"/>
              <a:gd name="connsiteY81" fmla="*/ 0 h 281061"/>
              <a:gd name="connsiteX82" fmla="*/ 381977 w 391472"/>
              <a:gd name="connsiteY82" fmla="*/ 0 h 281061"/>
              <a:gd name="connsiteX83" fmla="*/ 391472 w 391472"/>
              <a:gd name="connsiteY83" fmla="*/ 9540 h 281061"/>
              <a:gd name="connsiteX84" fmla="*/ 391472 w 391472"/>
              <a:gd name="connsiteY84" fmla="*/ 271521 h 281061"/>
              <a:gd name="connsiteX85" fmla="*/ 381977 w 391472"/>
              <a:gd name="connsiteY85" fmla="*/ 281061 h 281061"/>
              <a:gd name="connsiteX86" fmla="*/ 9539 w 391472"/>
              <a:gd name="connsiteY86" fmla="*/ 281061 h 281061"/>
              <a:gd name="connsiteX87" fmla="*/ 0 w 391472"/>
              <a:gd name="connsiteY87" fmla="*/ 271521 h 281061"/>
              <a:gd name="connsiteX88" fmla="*/ 0 w 391472"/>
              <a:gd name="connsiteY88" fmla="*/ 9540 h 281061"/>
              <a:gd name="connsiteX89" fmla="*/ 9539 w 391472"/>
              <a:gd name="connsiteY89" fmla="*/ 0 h 2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91472" h="281061">
                <a:moveTo>
                  <a:pt x="58001" y="194964"/>
                </a:moveTo>
                <a:lnTo>
                  <a:pt x="153262" y="194964"/>
                </a:lnTo>
                <a:cubicBezTo>
                  <a:pt x="158528" y="194964"/>
                  <a:pt x="162801" y="199194"/>
                  <a:pt x="162801" y="204460"/>
                </a:cubicBezTo>
                <a:cubicBezTo>
                  <a:pt x="162801" y="209725"/>
                  <a:pt x="158528" y="213998"/>
                  <a:pt x="153262" y="213998"/>
                </a:cubicBezTo>
                <a:lnTo>
                  <a:pt x="58001" y="213998"/>
                </a:lnTo>
                <a:cubicBezTo>
                  <a:pt x="52735" y="213998"/>
                  <a:pt x="48462" y="209725"/>
                  <a:pt x="48462" y="204460"/>
                </a:cubicBezTo>
                <a:cubicBezTo>
                  <a:pt x="48462" y="199194"/>
                  <a:pt x="52735" y="194964"/>
                  <a:pt x="58001" y="194964"/>
                </a:cubicBezTo>
                <a:close/>
                <a:moveTo>
                  <a:pt x="258059" y="156799"/>
                </a:moveTo>
                <a:lnTo>
                  <a:pt x="258235" y="156851"/>
                </a:lnTo>
                <a:lnTo>
                  <a:pt x="257933" y="156851"/>
                </a:lnTo>
                <a:close/>
                <a:moveTo>
                  <a:pt x="58087" y="154175"/>
                </a:moveTo>
                <a:lnTo>
                  <a:pt x="112948" y="154175"/>
                </a:lnTo>
                <a:cubicBezTo>
                  <a:pt x="118214" y="154175"/>
                  <a:pt x="122487" y="158448"/>
                  <a:pt x="122487" y="163714"/>
                </a:cubicBezTo>
                <a:cubicBezTo>
                  <a:pt x="122487" y="168980"/>
                  <a:pt x="118214" y="173210"/>
                  <a:pt x="112948" y="173210"/>
                </a:cubicBezTo>
                <a:lnTo>
                  <a:pt x="58087" y="173210"/>
                </a:lnTo>
                <a:cubicBezTo>
                  <a:pt x="52822" y="173210"/>
                  <a:pt x="48548" y="168980"/>
                  <a:pt x="48548" y="163714"/>
                </a:cubicBezTo>
                <a:cubicBezTo>
                  <a:pt x="48548" y="158448"/>
                  <a:pt x="52822" y="154175"/>
                  <a:pt x="58087" y="154175"/>
                </a:cubicBezTo>
                <a:close/>
                <a:moveTo>
                  <a:pt x="58087" y="113041"/>
                </a:moveTo>
                <a:lnTo>
                  <a:pt x="112948" y="113041"/>
                </a:lnTo>
                <a:cubicBezTo>
                  <a:pt x="118214" y="113041"/>
                  <a:pt x="122487" y="117271"/>
                  <a:pt x="122487" y="122537"/>
                </a:cubicBezTo>
                <a:cubicBezTo>
                  <a:pt x="122487" y="127803"/>
                  <a:pt x="118214" y="132076"/>
                  <a:pt x="112948" y="132076"/>
                </a:cubicBezTo>
                <a:lnTo>
                  <a:pt x="58087" y="132076"/>
                </a:lnTo>
                <a:cubicBezTo>
                  <a:pt x="52822" y="132076"/>
                  <a:pt x="48548" y="127803"/>
                  <a:pt x="48548" y="122537"/>
                </a:cubicBezTo>
                <a:cubicBezTo>
                  <a:pt x="48548" y="117271"/>
                  <a:pt x="52822" y="113041"/>
                  <a:pt x="58087" y="113041"/>
                </a:cubicBezTo>
                <a:close/>
                <a:moveTo>
                  <a:pt x="257933" y="96639"/>
                </a:moveTo>
                <a:lnTo>
                  <a:pt x="258057" y="96691"/>
                </a:lnTo>
                <a:lnTo>
                  <a:pt x="246738" y="99963"/>
                </a:lnTo>
                <a:cubicBezTo>
                  <a:pt x="243387" y="102143"/>
                  <a:pt x="240668" y="105294"/>
                  <a:pt x="239028" y="109113"/>
                </a:cubicBezTo>
                <a:cubicBezTo>
                  <a:pt x="235747" y="116796"/>
                  <a:pt x="237431" y="125688"/>
                  <a:pt x="243258" y="131644"/>
                </a:cubicBezTo>
                <a:cubicBezTo>
                  <a:pt x="249085" y="137558"/>
                  <a:pt x="257976" y="139414"/>
                  <a:pt x="265703" y="136263"/>
                </a:cubicBezTo>
                <a:cubicBezTo>
                  <a:pt x="273429" y="133155"/>
                  <a:pt x="278479" y="125645"/>
                  <a:pt x="278522" y="117314"/>
                </a:cubicBezTo>
                <a:cubicBezTo>
                  <a:pt x="278522" y="111617"/>
                  <a:pt x="276224" y="106459"/>
                  <a:pt x="272501" y="102720"/>
                </a:cubicBezTo>
                <a:lnTo>
                  <a:pt x="258057" y="96691"/>
                </a:lnTo>
                <a:lnTo>
                  <a:pt x="258235" y="96639"/>
                </a:lnTo>
                <a:close/>
                <a:moveTo>
                  <a:pt x="250175" y="78355"/>
                </a:moveTo>
                <a:cubicBezTo>
                  <a:pt x="257717" y="76849"/>
                  <a:pt x="265703" y="77540"/>
                  <a:pt x="273127" y="80626"/>
                </a:cubicBezTo>
                <a:cubicBezTo>
                  <a:pt x="287932" y="86755"/>
                  <a:pt x="297600" y="101258"/>
                  <a:pt x="297557" y="117314"/>
                </a:cubicBezTo>
                <a:cubicBezTo>
                  <a:pt x="297514" y="128234"/>
                  <a:pt x="293068" y="138108"/>
                  <a:pt x="285903" y="145257"/>
                </a:cubicBezTo>
                <a:lnTo>
                  <a:pt x="258059" y="156799"/>
                </a:lnTo>
                <a:lnTo>
                  <a:pt x="236136" y="150285"/>
                </a:lnTo>
                <a:cubicBezTo>
                  <a:pt x="229715" y="146050"/>
                  <a:pt x="224525" y="139953"/>
                  <a:pt x="221417" y="132551"/>
                </a:cubicBezTo>
                <a:cubicBezTo>
                  <a:pt x="215202" y="117746"/>
                  <a:pt x="218525" y="100654"/>
                  <a:pt x="229877" y="89259"/>
                </a:cubicBezTo>
                <a:cubicBezTo>
                  <a:pt x="235531" y="83561"/>
                  <a:pt x="242632" y="79860"/>
                  <a:pt x="250175" y="78355"/>
                </a:cubicBezTo>
                <a:close/>
                <a:moveTo>
                  <a:pt x="58087" y="76051"/>
                </a:moveTo>
                <a:lnTo>
                  <a:pt x="112948" y="76051"/>
                </a:lnTo>
                <a:cubicBezTo>
                  <a:pt x="118214" y="76051"/>
                  <a:pt x="122487" y="80324"/>
                  <a:pt x="122487" y="85590"/>
                </a:cubicBezTo>
                <a:cubicBezTo>
                  <a:pt x="122487" y="90856"/>
                  <a:pt x="118214" y="95129"/>
                  <a:pt x="112948" y="95129"/>
                </a:cubicBezTo>
                <a:lnTo>
                  <a:pt x="58087" y="95129"/>
                </a:lnTo>
                <a:cubicBezTo>
                  <a:pt x="52822" y="95129"/>
                  <a:pt x="48548" y="90856"/>
                  <a:pt x="48548" y="85590"/>
                </a:cubicBezTo>
                <a:cubicBezTo>
                  <a:pt x="48548" y="80324"/>
                  <a:pt x="52822" y="76051"/>
                  <a:pt x="58087" y="76051"/>
                </a:cubicBezTo>
                <a:close/>
                <a:moveTo>
                  <a:pt x="258235" y="57966"/>
                </a:moveTo>
                <a:cubicBezTo>
                  <a:pt x="239848" y="58311"/>
                  <a:pt x="222712" y="67332"/>
                  <a:pt x="212051" y="82266"/>
                </a:cubicBezTo>
                <a:cubicBezTo>
                  <a:pt x="198670" y="98064"/>
                  <a:pt x="195864" y="120206"/>
                  <a:pt x="204886" y="138852"/>
                </a:cubicBezTo>
                <a:cubicBezTo>
                  <a:pt x="212137" y="152060"/>
                  <a:pt x="238121" y="186461"/>
                  <a:pt x="253574" y="206963"/>
                </a:cubicBezTo>
                <a:cubicBezTo>
                  <a:pt x="254480" y="208042"/>
                  <a:pt x="255343" y="209207"/>
                  <a:pt x="256120" y="210373"/>
                </a:cubicBezTo>
                <a:cubicBezTo>
                  <a:pt x="261170" y="203985"/>
                  <a:pt x="266307" y="197726"/>
                  <a:pt x="271357" y="191338"/>
                </a:cubicBezTo>
                <a:cubicBezTo>
                  <a:pt x="283745" y="177051"/>
                  <a:pt x="295010" y="161858"/>
                  <a:pt x="305111" y="145888"/>
                </a:cubicBezTo>
                <a:lnTo>
                  <a:pt x="308434" y="140449"/>
                </a:lnTo>
                <a:cubicBezTo>
                  <a:pt x="312578" y="134925"/>
                  <a:pt x="315168" y="128321"/>
                  <a:pt x="315858" y="121415"/>
                </a:cubicBezTo>
                <a:cubicBezTo>
                  <a:pt x="317067" y="112394"/>
                  <a:pt x="315772" y="103243"/>
                  <a:pt x="312060" y="94913"/>
                </a:cubicBezTo>
                <a:cubicBezTo>
                  <a:pt x="304765" y="78209"/>
                  <a:pt x="290608" y="65519"/>
                  <a:pt x="273170" y="60167"/>
                </a:cubicBezTo>
                <a:cubicBezTo>
                  <a:pt x="268336" y="58743"/>
                  <a:pt x="263285" y="58009"/>
                  <a:pt x="258235" y="57966"/>
                </a:cubicBezTo>
                <a:close/>
                <a:moveTo>
                  <a:pt x="258235" y="38931"/>
                </a:moveTo>
                <a:cubicBezTo>
                  <a:pt x="265012" y="38931"/>
                  <a:pt x="271789" y="39837"/>
                  <a:pt x="278349" y="41693"/>
                </a:cubicBezTo>
                <a:cubicBezTo>
                  <a:pt x="301399" y="48772"/>
                  <a:pt x="320088" y="65735"/>
                  <a:pt x="329368" y="87964"/>
                </a:cubicBezTo>
                <a:cubicBezTo>
                  <a:pt x="334634" y="99445"/>
                  <a:pt x="336447" y="112178"/>
                  <a:pt x="334634" y="124652"/>
                </a:cubicBezTo>
                <a:cubicBezTo>
                  <a:pt x="333512" y="133975"/>
                  <a:pt x="330059" y="142867"/>
                  <a:pt x="324620" y="150549"/>
                </a:cubicBezTo>
                <a:lnTo>
                  <a:pt x="321383" y="155815"/>
                </a:lnTo>
                <a:cubicBezTo>
                  <a:pt x="310851" y="172562"/>
                  <a:pt x="299025" y="188489"/>
                  <a:pt x="286032" y="203424"/>
                </a:cubicBezTo>
                <a:cubicBezTo>
                  <a:pt x="278522" y="212963"/>
                  <a:pt x="270709" y="222458"/>
                  <a:pt x="263760" y="231997"/>
                </a:cubicBezTo>
                <a:cubicBezTo>
                  <a:pt x="261991" y="234414"/>
                  <a:pt x="259142" y="235882"/>
                  <a:pt x="256120" y="235925"/>
                </a:cubicBezTo>
                <a:lnTo>
                  <a:pt x="256120" y="235709"/>
                </a:lnTo>
                <a:cubicBezTo>
                  <a:pt x="253142" y="235709"/>
                  <a:pt x="250293" y="234285"/>
                  <a:pt x="248524" y="231911"/>
                </a:cubicBezTo>
                <a:lnTo>
                  <a:pt x="238423" y="218487"/>
                </a:lnTo>
                <a:cubicBezTo>
                  <a:pt x="221547" y="196172"/>
                  <a:pt x="196123" y="162462"/>
                  <a:pt x="188138" y="147873"/>
                </a:cubicBezTo>
                <a:cubicBezTo>
                  <a:pt x="175491" y="122839"/>
                  <a:pt x="178858" y="92668"/>
                  <a:pt x="196685" y="71001"/>
                </a:cubicBezTo>
                <a:cubicBezTo>
                  <a:pt x="210972" y="51189"/>
                  <a:pt x="233805" y="39276"/>
                  <a:pt x="258235" y="38931"/>
                </a:cubicBezTo>
                <a:close/>
                <a:moveTo>
                  <a:pt x="19034" y="19080"/>
                </a:moveTo>
                <a:lnTo>
                  <a:pt x="19034" y="261981"/>
                </a:lnTo>
                <a:lnTo>
                  <a:pt x="372438" y="261981"/>
                </a:lnTo>
                <a:lnTo>
                  <a:pt x="372438" y="19080"/>
                </a:lnTo>
                <a:close/>
                <a:moveTo>
                  <a:pt x="9539" y="0"/>
                </a:moveTo>
                <a:lnTo>
                  <a:pt x="381977" y="0"/>
                </a:lnTo>
                <a:cubicBezTo>
                  <a:pt x="387242" y="0"/>
                  <a:pt x="391472" y="4273"/>
                  <a:pt x="391472" y="9540"/>
                </a:cubicBezTo>
                <a:lnTo>
                  <a:pt x="391472" y="271521"/>
                </a:lnTo>
                <a:cubicBezTo>
                  <a:pt x="391472" y="276788"/>
                  <a:pt x="387242" y="281061"/>
                  <a:pt x="381977" y="281061"/>
                </a:cubicBezTo>
                <a:lnTo>
                  <a:pt x="9539" y="281061"/>
                </a:lnTo>
                <a:cubicBezTo>
                  <a:pt x="4273" y="281061"/>
                  <a:pt x="0" y="276788"/>
                  <a:pt x="0" y="271521"/>
                </a:cubicBezTo>
                <a:lnTo>
                  <a:pt x="0" y="9540"/>
                </a:lnTo>
                <a:cubicBezTo>
                  <a:pt x="0" y="4273"/>
                  <a:pt x="4273" y="0"/>
                  <a:pt x="9539" y="0"/>
                </a:cubicBezTo>
                <a:close/>
              </a:path>
            </a:pathLst>
          </a:custGeom>
          <a:solidFill>
            <a:srgbClr val="00D0C7"/>
          </a:solidFill>
          <a:ln>
            <a:noFill/>
          </a:ln>
        </p:spPr>
      </p:sp>
      <p:sp>
        <p:nvSpPr>
          <p:cNvPr id="11" name="文本框 10"/>
          <p:cNvSpPr txBox="1"/>
          <p:nvPr/>
        </p:nvSpPr>
        <p:spPr>
          <a:xfrm>
            <a:off x="475615" y="1878965"/>
            <a:ext cx="10909300" cy="3322955"/>
          </a:xfrm>
          <a:prstGeom prst="rect">
            <a:avLst/>
          </a:prstGeom>
          <a:noFill/>
        </p:spPr>
        <p:txBody>
          <a:bodyPr wrap="square" rtlCol="0">
            <a:spAutoFit/>
          </a:bodyPr>
          <a:lstStyle/>
          <a:p>
            <a:pPr algn="l" fontAlgn="auto">
              <a:lnSpc>
                <a:spcPct val="150000"/>
              </a:lnSpc>
            </a:pPr>
            <a:r>
              <a:rPr sz="2800">
                <a:solidFill>
                  <a:schemeClr val="bg1"/>
                </a:solidFill>
                <a:latin typeface="汉仪正圆 55简" panose="00020600040101010101" charset="-122"/>
                <a:ea typeface="汉仪正圆 55简" panose="00020600040101010101" charset="-122"/>
              </a:rPr>
              <a:t>选择 GitHub 作为数据源，因为它的受欢迎程度和用户、问题质量间的多样性。</a:t>
            </a:r>
          </a:p>
          <a:p>
            <a:pPr algn="l" fontAlgn="auto">
              <a:lnSpc>
                <a:spcPct val="150000"/>
              </a:lnSpc>
            </a:pPr>
            <a:r>
              <a:rPr sz="2800">
                <a:solidFill>
                  <a:schemeClr val="bg1"/>
                </a:solidFill>
                <a:latin typeface="汉仪正圆 55简" panose="00020600040101010101" charset="-122"/>
                <a:ea typeface="汉仪正圆 55简" panose="00020600040101010101" charset="-122"/>
              </a:rPr>
              <a:t>挑选了前 200 个星级最高的项目，从其中收集issues(语言：英语)，储存在json文件中。每个样本包含 4 个字段，即 `repo`、`number`、`body` （内容）和 `title`（题目）</a:t>
            </a:r>
          </a:p>
        </p:txBody>
      </p:sp>
      <p:sp>
        <p:nvSpPr>
          <p:cNvPr id="12" name="文本框 11"/>
          <p:cNvSpPr txBox="1"/>
          <p:nvPr/>
        </p:nvSpPr>
        <p:spPr>
          <a:xfrm>
            <a:off x="2317115" y="1440815"/>
            <a:ext cx="2792730" cy="36830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数据源</a:t>
            </a:r>
          </a:p>
        </p:txBody>
      </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6" grpId="1" animBg="1"/>
      <p:bldP spid="7" grpId="1" animBg="1"/>
      <p:bldP spid="11" grpId="1"/>
      <p:bldP spid="1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01</a:t>
            </a:r>
          </a:p>
        </p:txBody>
      </p:sp>
      <p:sp>
        <p:nvSpPr>
          <p:cNvPr id="10" name="文本框 9"/>
          <p:cNvSpPr txBox="1"/>
          <p:nvPr/>
        </p:nvSpPr>
        <p:spPr>
          <a:xfrm>
            <a:off x="835660" y="222250"/>
            <a:ext cx="365442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sym typeface="+mn-ea"/>
              </a:rPr>
              <a:t>数据源和预处理</a:t>
            </a:r>
            <a:endParaRPr lang="zh-CN" altLang="en-US" sz="2000" b="1">
              <a:solidFill>
                <a:srgbClr val="00D0C7"/>
              </a:solidFill>
              <a:latin typeface="汉仪正圆 55简" panose="00020600040101010101" charset="-122"/>
              <a:ea typeface="汉仪正圆 55简" panose="00020600040101010101" charset="-122"/>
            </a:endParaRPr>
          </a:p>
        </p:txBody>
      </p:sp>
      <p:cxnSp>
        <p:nvCxnSpPr>
          <p:cNvPr id="5" name="直接连接符 4"/>
          <p:cNvCxnSpPr/>
          <p:nvPr/>
        </p:nvCxnSpPr>
        <p:spPr>
          <a:xfrm flipV="1">
            <a:off x="0" y="130111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3159125" y="123190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7125970" y="6204585"/>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flipV="1">
            <a:off x="7813675" y="627443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9" name="iconfont-11117-5703294"/>
          <p:cNvSpPr>
            <a:spLocks noChangeAspect="1"/>
          </p:cNvSpPr>
          <p:nvPr/>
        </p:nvSpPr>
        <p:spPr bwMode="auto">
          <a:xfrm>
            <a:off x="1489668" y="1371176"/>
            <a:ext cx="609685" cy="437729"/>
          </a:xfrm>
          <a:custGeom>
            <a:avLst/>
            <a:gdLst>
              <a:gd name="connsiteX0" fmla="*/ 58001 w 391472"/>
              <a:gd name="connsiteY0" fmla="*/ 194964 h 281061"/>
              <a:gd name="connsiteX1" fmla="*/ 153262 w 391472"/>
              <a:gd name="connsiteY1" fmla="*/ 194964 h 281061"/>
              <a:gd name="connsiteX2" fmla="*/ 162801 w 391472"/>
              <a:gd name="connsiteY2" fmla="*/ 204460 h 281061"/>
              <a:gd name="connsiteX3" fmla="*/ 153262 w 391472"/>
              <a:gd name="connsiteY3" fmla="*/ 213998 h 281061"/>
              <a:gd name="connsiteX4" fmla="*/ 58001 w 391472"/>
              <a:gd name="connsiteY4" fmla="*/ 213998 h 281061"/>
              <a:gd name="connsiteX5" fmla="*/ 48462 w 391472"/>
              <a:gd name="connsiteY5" fmla="*/ 204460 h 281061"/>
              <a:gd name="connsiteX6" fmla="*/ 58001 w 391472"/>
              <a:gd name="connsiteY6" fmla="*/ 194964 h 281061"/>
              <a:gd name="connsiteX7" fmla="*/ 258059 w 391472"/>
              <a:gd name="connsiteY7" fmla="*/ 156799 h 281061"/>
              <a:gd name="connsiteX8" fmla="*/ 258235 w 391472"/>
              <a:gd name="connsiteY8" fmla="*/ 156851 h 281061"/>
              <a:gd name="connsiteX9" fmla="*/ 257933 w 391472"/>
              <a:gd name="connsiteY9" fmla="*/ 156851 h 281061"/>
              <a:gd name="connsiteX10" fmla="*/ 58087 w 391472"/>
              <a:gd name="connsiteY10" fmla="*/ 154175 h 281061"/>
              <a:gd name="connsiteX11" fmla="*/ 112948 w 391472"/>
              <a:gd name="connsiteY11" fmla="*/ 154175 h 281061"/>
              <a:gd name="connsiteX12" fmla="*/ 122487 w 391472"/>
              <a:gd name="connsiteY12" fmla="*/ 163714 h 281061"/>
              <a:gd name="connsiteX13" fmla="*/ 112948 w 391472"/>
              <a:gd name="connsiteY13" fmla="*/ 173210 h 281061"/>
              <a:gd name="connsiteX14" fmla="*/ 58087 w 391472"/>
              <a:gd name="connsiteY14" fmla="*/ 173210 h 281061"/>
              <a:gd name="connsiteX15" fmla="*/ 48548 w 391472"/>
              <a:gd name="connsiteY15" fmla="*/ 163714 h 281061"/>
              <a:gd name="connsiteX16" fmla="*/ 58087 w 391472"/>
              <a:gd name="connsiteY16" fmla="*/ 154175 h 281061"/>
              <a:gd name="connsiteX17" fmla="*/ 58087 w 391472"/>
              <a:gd name="connsiteY17" fmla="*/ 113041 h 281061"/>
              <a:gd name="connsiteX18" fmla="*/ 112948 w 391472"/>
              <a:gd name="connsiteY18" fmla="*/ 113041 h 281061"/>
              <a:gd name="connsiteX19" fmla="*/ 122487 w 391472"/>
              <a:gd name="connsiteY19" fmla="*/ 122537 h 281061"/>
              <a:gd name="connsiteX20" fmla="*/ 112948 w 391472"/>
              <a:gd name="connsiteY20" fmla="*/ 132076 h 281061"/>
              <a:gd name="connsiteX21" fmla="*/ 58087 w 391472"/>
              <a:gd name="connsiteY21" fmla="*/ 132076 h 281061"/>
              <a:gd name="connsiteX22" fmla="*/ 48548 w 391472"/>
              <a:gd name="connsiteY22" fmla="*/ 122537 h 281061"/>
              <a:gd name="connsiteX23" fmla="*/ 58087 w 391472"/>
              <a:gd name="connsiteY23" fmla="*/ 113041 h 281061"/>
              <a:gd name="connsiteX24" fmla="*/ 257933 w 391472"/>
              <a:gd name="connsiteY24" fmla="*/ 96639 h 281061"/>
              <a:gd name="connsiteX25" fmla="*/ 258057 w 391472"/>
              <a:gd name="connsiteY25" fmla="*/ 96691 h 281061"/>
              <a:gd name="connsiteX26" fmla="*/ 246738 w 391472"/>
              <a:gd name="connsiteY26" fmla="*/ 99963 h 281061"/>
              <a:gd name="connsiteX27" fmla="*/ 239028 w 391472"/>
              <a:gd name="connsiteY27" fmla="*/ 109113 h 281061"/>
              <a:gd name="connsiteX28" fmla="*/ 243258 w 391472"/>
              <a:gd name="connsiteY28" fmla="*/ 131644 h 281061"/>
              <a:gd name="connsiteX29" fmla="*/ 265703 w 391472"/>
              <a:gd name="connsiteY29" fmla="*/ 136263 h 281061"/>
              <a:gd name="connsiteX30" fmla="*/ 278522 w 391472"/>
              <a:gd name="connsiteY30" fmla="*/ 117314 h 281061"/>
              <a:gd name="connsiteX31" fmla="*/ 272501 w 391472"/>
              <a:gd name="connsiteY31" fmla="*/ 102720 h 281061"/>
              <a:gd name="connsiteX32" fmla="*/ 258057 w 391472"/>
              <a:gd name="connsiteY32" fmla="*/ 96691 h 281061"/>
              <a:gd name="connsiteX33" fmla="*/ 258235 w 391472"/>
              <a:gd name="connsiteY33" fmla="*/ 96639 h 281061"/>
              <a:gd name="connsiteX34" fmla="*/ 250175 w 391472"/>
              <a:gd name="connsiteY34" fmla="*/ 78355 h 281061"/>
              <a:gd name="connsiteX35" fmla="*/ 273127 w 391472"/>
              <a:gd name="connsiteY35" fmla="*/ 80626 h 281061"/>
              <a:gd name="connsiteX36" fmla="*/ 297557 w 391472"/>
              <a:gd name="connsiteY36" fmla="*/ 117314 h 281061"/>
              <a:gd name="connsiteX37" fmla="*/ 285903 w 391472"/>
              <a:gd name="connsiteY37" fmla="*/ 145257 h 281061"/>
              <a:gd name="connsiteX38" fmla="*/ 258059 w 391472"/>
              <a:gd name="connsiteY38" fmla="*/ 156799 h 281061"/>
              <a:gd name="connsiteX39" fmla="*/ 236136 w 391472"/>
              <a:gd name="connsiteY39" fmla="*/ 150285 h 281061"/>
              <a:gd name="connsiteX40" fmla="*/ 221417 w 391472"/>
              <a:gd name="connsiteY40" fmla="*/ 132551 h 281061"/>
              <a:gd name="connsiteX41" fmla="*/ 229877 w 391472"/>
              <a:gd name="connsiteY41" fmla="*/ 89259 h 281061"/>
              <a:gd name="connsiteX42" fmla="*/ 250175 w 391472"/>
              <a:gd name="connsiteY42" fmla="*/ 78355 h 281061"/>
              <a:gd name="connsiteX43" fmla="*/ 58087 w 391472"/>
              <a:gd name="connsiteY43" fmla="*/ 76051 h 281061"/>
              <a:gd name="connsiteX44" fmla="*/ 112948 w 391472"/>
              <a:gd name="connsiteY44" fmla="*/ 76051 h 281061"/>
              <a:gd name="connsiteX45" fmla="*/ 122487 w 391472"/>
              <a:gd name="connsiteY45" fmla="*/ 85590 h 281061"/>
              <a:gd name="connsiteX46" fmla="*/ 112948 w 391472"/>
              <a:gd name="connsiteY46" fmla="*/ 95129 h 281061"/>
              <a:gd name="connsiteX47" fmla="*/ 58087 w 391472"/>
              <a:gd name="connsiteY47" fmla="*/ 95129 h 281061"/>
              <a:gd name="connsiteX48" fmla="*/ 48548 w 391472"/>
              <a:gd name="connsiteY48" fmla="*/ 85590 h 281061"/>
              <a:gd name="connsiteX49" fmla="*/ 58087 w 391472"/>
              <a:gd name="connsiteY49" fmla="*/ 76051 h 281061"/>
              <a:gd name="connsiteX50" fmla="*/ 258235 w 391472"/>
              <a:gd name="connsiteY50" fmla="*/ 57966 h 281061"/>
              <a:gd name="connsiteX51" fmla="*/ 212051 w 391472"/>
              <a:gd name="connsiteY51" fmla="*/ 82266 h 281061"/>
              <a:gd name="connsiteX52" fmla="*/ 204886 w 391472"/>
              <a:gd name="connsiteY52" fmla="*/ 138852 h 281061"/>
              <a:gd name="connsiteX53" fmla="*/ 253574 w 391472"/>
              <a:gd name="connsiteY53" fmla="*/ 206963 h 281061"/>
              <a:gd name="connsiteX54" fmla="*/ 256120 w 391472"/>
              <a:gd name="connsiteY54" fmla="*/ 210373 h 281061"/>
              <a:gd name="connsiteX55" fmla="*/ 271357 w 391472"/>
              <a:gd name="connsiteY55" fmla="*/ 191338 h 281061"/>
              <a:gd name="connsiteX56" fmla="*/ 305111 w 391472"/>
              <a:gd name="connsiteY56" fmla="*/ 145888 h 281061"/>
              <a:gd name="connsiteX57" fmla="*/ 308434 w 391472"/>
              <a:gd name="connsiteY57" fmla="*/ 140449 h 281061"/>
              <a:gd name="connsiteX58" fmla="*/ 315858 w 391472"/>
              <a:gd name="connsiteY58" fmla="*/ 121415 h 281061"/>
              <a:gd name="connsiteX59" fmla="*/ 312060 w 391472"/>
              <a:gd name="connsiteY59" fmla="*/ 94913 h 281061"/>
              <a:gd name="connsiteX60" fmla="*/ 273170 w 391472"/>
              <a:gd name="connsiteY60" fmla="*/ 60167 h 281061"/>
              <a:gd name="connsiteX61" fmla="*/ 258235 w 391472"/>
              <a:gd name="connsiteY61" fmla="*/ 57966 h 281061"/>
              <a:gd name="connsiteX62" fmla="*/ 258235 w 391472"/>
              <a:gd name="connsiteY62" fmla="*/ 38931 h 281061"/>
              <a:gd name="connsiteX63" fmla="*/ 278349 w 391472"/>
              <a:gd name="connsiteY63" fmla="*/ 41693 h 281061"/>
              <a:gd name="connsiteX64" fmla="*/ 329368 w 391472"/>
              <a:gd name="connsiteY64" fmla="*/ 87964 h 281061"/>
              <a:gd name="connsiteX65" fmla="*/ 334634 w 391472"/>
              <a:gd name="connsiteY65" fmla="*/ 124652 h 281061"/>
              <a:gd name="connsiteX66" fmla="*/ 324620 w 391472"/>
              <a:gd name="connsiteY66" fmla="*/ 150549 h 281061"/>
              <a:gd name="connsiteX67" fmla="*/ 321383 w 391472"/>
              <a:gd name="connsiteY67" fmla="*/ 155815 h 281061"/>
              <a:gd name="connsiteX68" fmla="*/ 286032 w 391472"/>
              <a:gd name="connsiteY68" fmla="*/ 203424 h 281061"/>
              <a:gd name="connsiteX69" fmla="*/ 263760 w 391472"/>
              <a:gd name="connsiteY69" fmla="*/ 231997 h 281061"/>
              <a:gd name="connsiteX70" fmla="*/ 256120 w 391472"/>
              <a:gd name="connsiteY70" fmla="*/ 235925 h 281061"/>
              <a:gd name="connsiteX71" fmla="*/ 256120 w 391472"/>
              <a:gd name="connsiteY71" fmla="*/ 235709 h 281061"/>
              <a:gd name="connsiteX72" fmla="*/ 248524 w 391472"/>
              <a:gd name="connsiteY72" fmla="*/ 231911 h 281061"/>
              <a:gd name="connsiteX73" fmla="*/ 238423 w 391472"/>
              <a:gd name="connsiteY73" fmla="*/ 218487 h 281061"/>
              <a:gd name="connsiteX74" fmla="*/ 188138 w 391472"/>
              <a:gd name="connsiteY74" fmla="*/ 147873 h 281061"/>
              <a:gd name="connsiteX75" fmla="*/ 196685 w 391472"/>
              <a:gd name="connsiteY75" fmla="*/ 71001 h 281061"/>
              <a:gd name="connsiteX76" fmla="*/ 258235 w 391472"/>
              <a:gd name="connsiteY76" fmla="*/ 38931 h 281061"/>
              <a:gd name="connsiteX77" fmla="*/ 19034 w 391472"/>
              <a:gd name="connsiteY77" fmla="*/ 19080 h 281061"/>
              <a:gd name="connsiteX78" fmla="*/ 19034 w 391472"/>
              <a:gd name="connsiteY78" fmla="*/ 261981 h 281061"/>
              <a:gd name="connsiteX79" fmla="*/ 372438 w 391472"/>
              <a:gd name="connsiteY79" fmla="*/ 261981 h 281061"/>
              <a:gd name="connsiteX80" fmla="*/ 372438 w 391472"/>
              <a:gd name="connsiteY80" fmla="*/ 19080 h 281061"/>
              <a:gd name="connsiteX81" fmla="*/ 9539 w 391472"/>
              <a:gd name="connsiteY81" fmla="*/ 0 h 281061"/>
              <a:gd name="connsiteX82" fmla="*/ 381977 w 391472"/>
              <a:gd name="connsiteY82" fmla="*/ 0 h 281061"/>
              <a:gd name="connsiteX83" fmla="*/ 391472 w 391472"/>
              <a:gd name="connsiteY83" fmla="*/ 9540 h 281061"/>
              <a:gd name="connsiteX84" fmla="*/ 391472 w 391472"/>
              <a:gd name="connsiteY84" fmla="*/ 271521 h 281061"/>
              <a:gd name="connsiteX85" fmla="*/ 381977 w 391472"/>
              <a:gd name="connsiteY85" fmla="*/ 281061 h 281061"/>
              <a:gd name="connsiteX86" fmla="*/ 9539 w 391472"/>
              <a:gd name="connsiteY86" fmla="*/ 281061 h 281061"/>
              <a:gd name="connsiteX87" fmla="*/ 0 w 391472"/>
              <a:gd name="connsiteY87" fmla="*/ 271521 h 281061"/>
              <a:gd name="connsiteX88" fmla="*/ 0 w 391472"/>
              <a:gd name="connsiteY88" fmla="*/ 9540 h 281061"/>
              <a:gd name="connsiteX89" fmla="*/ 9539 w 391472"/>
              <a:gd name="connsiteY89" fmla="*/ 0 h 2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91472" h="281061">
                <a:moveTo>
                  <a:pt x="58001" y="194964"/>
                </a:moveTo>
                <a:lnTo>
                  <a:pt x="153262" y="194964"/>
                </a:lnTo>
                <a:cubicBezTo>
                  <a:pt x="158528" y="194964"/>
                  <a:pt x="162801" y="199194"/>
                  <a:pt x="162801" y="204460"/>
                </a:cubicBezTo>
                <a:cubicBezTo>
                  <a:pt x="162801" y="209725"/>
                  <a:pt x="158528" y="213998"/>
                  <a:pt x="153262" y="213998"/>
                </a:cubicBezTo>
                <a:lnTo>
                  <a:pt x="58001" y="213998"/>
                </a:lnTo>
                <a:cubicBezTo>
                  <a:pt x="52735" y="213998"/>
                  <a:pt x="48462" y="209725"/>
                  <a:pt x="48462" y="204460"/>
                </a:cubicBezTo>
                <a:cubicBezTo>
                  <a:pt x="48462" y="199194"/>
                  <a:pt x="52735" y="194964"/>
                  <a:pt x="58001" y="194964"/>
                </a:cubicBezTo>
                <a:close/>
                <a:moveTo>
                  <a:pt x="258059" y="156799"/>
                </a:moveTo>
                <a:lnTo>
                  <a:pt x="258235" y="156851"/>
                </a:lnTo>
                <a:lnTo>
                  <a:pt x="257933" y="156851"/>
                </a:lnTo>
                <a:close/>
                <a:moveTo>
                  <a:pt x="58087" y="154175"/>
                </a:moveTo>
                <a:lnTo>
                  <a:pt x="112948" y="154175"/>
                </a:lnTo>
                <a:cubicBezTo>
                  <a:pt x="118214" y="154175"/>
                  <a:pt x="122487" y="158448"/>
                  <a:pt x="122487" y="163714"/>
                </a:cubicBezTo>
                <a:cubicBezTo>
                  <a:pt x="122487" y="168980"/>
                  <a:pt x="118214" y="173210"/>
                  <a:pt x="112948" y="173210"/>
                </a:cubicBezTo>
                <a:lnTo>
                  <a:pt x="58087" y="173210"/>
                </a:lnTo>
                <a:cubicBezTo>
                  <a:pt x="52822" y="173210"/>
                  <a:pt x="48548" y="168980"/>
                  <a:pt x="48548" y="163714"/>
                </a:cubicBezTo>
                <a:cubicBezTo>
                  <a:pt x="48548" y="158448"/>
                  <a:pt x="52822" y="154175"/>
                  <a:pt x="58087" y="154175"/>
                </a:cubicBezTo>
                <a:close/>
                <a:moveTo>
                  <a:pt x="58087" y="113041"/>
                </a:moveTo>
                <a:lnTo>
                  <a:pt x="112948" y="113041"/>
                </a:lnTo>
                <a:cubicBezTo>
                  <a:pt x="118214" y="113041"/>
                  <a:pt x="122487" y="117271"/>
                  <a:pt x="122487" y="122537"/>
                </a:cubicBezTo>
                <a:cubicBezTo>
                  <a:pt x="122487" y="127803"/>
                  <a:pt x="118214" y="132076"/>
                  <a:pt x="112948" y="132076"/>
                </a:cubicBezTo>
                <a:lnTo>
                  <a:pt x="58087" y="132076"/>
                </a:lnTo>
                <a:cubicBezTo>
                  <a:pt x="52822" y="132076"/>
                  <a:pt x="48548" y="127803"/>
                  <a:pt x="48548" y="122537"/>
                </a:cubicBezTo>
                <a:cubicBezTo>
                  <a:pt x="48548" y="117271"/>
                  <a:pt x="52822" y="113041"/>
                  <a:pt x="58087" y="113041"/>
                </a:cubicBezTo>
                <a:close/>
                <a:moveTo>
                  <a:pt x="257933" y="96639"/>
                </a:moveTo>
                <a:lnTo>
                  <a:pt x="258057" y="96691"/>
                </a:lnTo>
                <a:lnTo>
                  <a:pt x="246738" y="99963"/>
                </a:lnTo>
                <a:cubicBezTo>
                  <a:pt x="243387" y="102143"/>
                  <a:pt x="240668" y="105294"/>
                  <a:pt x="239028" y="109113"/>
                </a:cubicBezTo>
                <a:cubicBezTo>
                  <a:pt x="235747" y="116796"/>
                  <a:pt x="237431" y="125688"/>
                  <a:pt x="243258" y="131644"/>
                </a:cubicBezTo>
                <a:cubicBezTo>
                  <a:pt x="249085" y="137558"/>
                  <a:pt x="257976" y="139414"/>
                  <a:pt x="265703" y="136263"/>
                </a:cubicBezTo>
                <a:cubicBezTo>
                  <a:pt x="273429" y="133155"/>
                  <a:pt x="278479" y="125645"/>
                  <a:pt x="278522" y="117314"/>
                </a:cubicBezTo>
                <a:cubicBezTo>
                  <a:pt x="278522" y="111617"/>
                  <a:pt x="276224" y="106459"/>
                  <a:pt x="272501" y="102720"/>
                </a:cubicBezTo>
                <a:lnTo>
                  <a:pt x="258057" y="96691"/>
                </a:lnTo>
                <a:lnTo>
                  <a:pt x="258235" y="96639"/>
                </a:lnTo>
                <a:close/>
                <a:moveTo>
                  <a:pt x="250175" y="78355"/>
                </a:moveTo>
                <a:cubicBezTo>
                  <a:pt x="257717" y="76849"/>
                  <a:pt x="265703" y="77540"/>
                  <a:pt x="273127" y="80626"/>
                </a:cubicBezTo>
                <a:cubicBezTo>
                  <a:pt x="287932" y="86755"/>
                  <a:pt x="297600" y="101258"/>
                  <a:pt x="297557" y="117314"/>
                </a:cubicBezTo>
                <a:cubicBezTo>
                  <a:pt x="297514" y="128234"/>
                  <a:pt x="293068" y="138108"/>
                  <a:pt x="285903" y="145257"/>
                </a:cubicBezTo>
                <a:lnTo>
                  <a:pt x="258059" y="156799"/>
                </a:lnTo>
                <a:lnTo>
                  <a:pt x="236136" y="150285"/>
                </a:lnTo>
                <a:cubicBezTo>
                  <a:pt x="229715" y="146050"/>
                  <a:pt x="224525" y="139953"/>
                  <a:pt x="221417" y="132551"/>
                </a:cubicBezTo>
                <a:cubicBezTo>
                  <a:pt x="215202" y="117746"/>
                  <a:pt x="218525" y="100654"/>
                  <a:pt x="229877" y="89259"/>
                </a:cubicBezTo>
                <a:cubicBezTo>
                  <a:pt x="235531" y="83561"/>
                  <a:pt x="242632" y="79860"/>
                  <a:pt x="250175" y="78355"/>
                </a:cubicBezTo>
                <a:close/>
                <a:moveTo>
                  <a:pt x="58087" y="76051"/>
                </a:moveTo>
                <a:lnTo>
                  <a:pt x="112948" y="76051"/>
                </a:lnTo>
                <a:cubicBezTo>
                  <a:pt x="118214" y="76051"/>
                  <a:pt x="122487" y="80324"/>
                  <a:pt x="122487" y="85590"/>
                </a:cubicBezTo>
                <a:cubicBezTo>
                  <a:pt x="122487" y="90856"/>
                  <a:pt x="118214" y="95129"/>
                  <a:pt x="112948" y="95129"/>
                </a:cubicBezTo>
                <a:lnTo>
                  <a:pt x="58087" y="95129"/>
                </a:lnTo>
                <a:cubicBezTo>
                  <a:pt x="52822" y="95129"/>
                  <a:pt x="48548" y="90856"/>
                  <a:pt x="48548" y="85590"/>
                </a:cubicBezTo>
                <a:cubicBezTo>
                  <a:pt x="48548" y="80324"/>
                  <a:pt x="52822" y="76051"/>
                  <a:pt x="58087" y="76051"/>
                </a:cubicBezTo>
                <a:close/>
                <a:moveTo>
                  <a:pt x="258235" y="57966"/>
                </a:moveTo>
                <a:cubicBezTo>
                  <a:pt x="239848" y="58311"/>
                  <a:pt x="222712" y="67332"/>
                  <a:pt x="212051" y="82266"/>
                </a:cubicBezTo>
                <a:cubicBezTo>
                  <a:pt x="198670" y="98064"/>
                  <a:pt x="195864" y="120206"/>
                  <a:pt x="204886" y="138852"/>
                </a:cubicBezTo>
                <a:cubicBezTo>
                  <a:pt x="212137" y="152060"/>
                  <a:pt x="238121" y="186461"/>
                  <a:pt x="253574" y="206963"/>
                </a:cubicBezTo>
                <a:cubicBezTo>
                  <a:pt x="254480" y="208042"/>
                  <a:pt x="255343" y="209207"/>
                  <a:pt x="256120" y="210373"/>
                </a:cubicBezTo>
                <a:cubicBezTo>
                  <a:pt x="261170" y="203985"/>
                  <a:pt x="266307" y="197726"/>
                  <a:pt x="271357" y="191338"/>
                </a:cubicBezTo>
                <a:cubicBezTo>
                  <a:pt x="283745" y="177051"/>
                  <a:pt x="295010" y="161858"/>
                  <a:pt x="305111" y="145888"/>
                </a:cubicBezTo>
                <a:lnTo>
                  <a:pt x="308434" y="140449"/>
                </a:lnTo>
                <a:cubicBezTo>
                  <a:pt x="312578" y="134925"/>
                  <a:pt x="315168" y="128321"/>
                  <a:pt x="315858" y="121415"/>
                </a:cubicBezTo>
                <a:cubicBezTo>
                  <a:pt x="317067" y="112394"/>
                  <a:pt x="315772" y="103243"/>
                  <a:pt x="312060" y="94913"/>
                </a:cubicBezTo>
                <a:cubicBezTo>
                  <a:pt x="304765" y="78209"/>
                  <a:pt x="290608" y="65519"/>
                  <a:pt x="273170" y="60167"/>
                </a:cubicBezTo>
                <a:cubicBezTo>
                  <a:pt x="268336" y="58743"/>
                  <a:pt x="263285" y="58009"/>
                  <a:pt x="258235" y="57966"/>
                </a:cubicBezTo>
                <a:close/>
                <a:moveTo>
                  <a:pt x="258235" y="38931"/>
                </a:moveTo>
                <a:cubicBezTo>
                  <a:pt x="265012" y="38931"/>
                  <a:pt x="271789" y="39837"/>
                  <a:pt x="278349" y="41693"/>
                </a:cubicBezTo>
                <a:cubicBezTo>
                  <a:pt x="301399" y="48772"/>
                  <a:pt x="320088" y="65735"/>
                  <a:pt x="329368" y="87964"/>
                </a:cubicBezTo>
                <a:cubicBezTo>
                  <a:pt x="334634" y="99445"/>
                  <a:pt x="336447" y="112178"/>
                  <a:pt x="334634" y="124652"/>
                </a:cubicBezTo>
                <a:cubicBezTo>
                  <a:pt x="333512" y="133975"/>
                  <a:pt x="330059" y="142867"/>
                  <a:pt x="324620" y="150549"/>
                </a:cubicBezTo>
                <a:lnTo>
                  <a:pt x="321383" y="155815"/>
                </a:lnTo>
                <a:cubicBezTo>
                  <a:pt x="310851" y="172562"/>
                  <a:pt x="299025" y="188489"/>
                  <a:pt x="286032" y="203424"/>
                </a:cubicBezTo>
                <a:cubicBezTo>
                  <a:pt x="278522" y="212963"/>
                  <a:pt x="270709" y="222458"/>
                  <a:pt x="263760" y="231997"/>
                </a:cubicBezTo>
                <a:cubicBezTo>
                  <a:pt x="261991" y="234414"/>
                  <a:pt x="259142" y="235882"/>
                  <a:pt x="256120" y="235925"/>
                </a:cubicBezTo>
                <a:lnTo>
                  <a:pt x="256120" y="235709"/>
                </a:lnTo>
                <a:cubicBezTo>
                  <a:pt x="253142" y="235709"/>
                  <a:pt x="250293" y="234285"/>
                  <a:pt x="248524" y="231911"/>
                </a:cubicBezTo>
                <a:lnTo>
                  <a:pt x="238423" y="218487"/>
                </a:lnTo>
                <a:cubicBezTo>
                  <a:pt x="221547" y="196172"/>
                  <a:pt x="196123" y="162462"/>
                  <a:pt x="188138" y="147873"/>
                </a:cubicBezTo>
                <a:cubicBezTo>
                  <a:pt x="175491" y="122839"/>
                  <a:pt x="178858" y="92668"/>
                  <a:pt x="196685" y="71001"/>
                </a:cubicBezTo>
                <a:cubicBezTo>
                  <a:pt x="210972" y="51189"/>
                  <a:pt x="233805" y="39276"/>
                  <a:pt x="258235" y="38931"/>
                </a:cubicBezTo>
                <a:close/>
                <a:moveTo>
                  <a:pt x="19034" y="19080"/>
                </a:moveTo>
                <a:lnTo>
                  <a:pt x="19034" y="261981"/>
                </a:lnTo>
                <a:lnTo>
                  <a:pt x="372438" y="261981"/>
                </a:lnTo>
                <a:lnTo>
                  <a:pt x="372438" y="19080"/>
                </a:lnTo>
                <a:close/>
                <a:moveTo>
                  <a:pt x="9539" y="0"/>
                </a:moveTo>
                <a:lnTo>
                  <a:pt x="381977" y="0"/>
                </a:lnTo>
                <a:cubicBezTo>
                  <a:pt x="387242" y="0"/>
                  <a:pt x="391472" y="4273"/>
                  <a:pt x="391472" y="9540"/>
                </a:cubicBezTo>
                <a:lnTo>
                  <a:pt x="391472" y="271521"/>
                </a:lnTo>
                <a:cubicBezTo>
                  <a:pt x="391472" y="276788"/>
                  <a:pt x="387242" y="281061"/>
                  <a:pt x="381977" y="281061"/>
                </a:cubicBezTo>
                <a:lnTo>
                  <a:pt x="9539" y="281061"/>
                </a:lnTo>
                <a:cubicBezTo>
                  <a:pt x="4273" y="281061"/>
                  <a:pt x="0" y="276788"/>
                  <a:pt x="0" y="271521"/>
                </a:cubicBezTo>
                <a:lnTo>
                  <a:pt x="0" y="9540"/>
                </a:lnTo>
                <a:cubicBezTo>
                  <a:pt x="0" y="4273"/>
                  <a:pt x="4273" y="0"/>
                  <a:pt x="9539" y="0"/>
                </a:cubicBezTo>
                <a:close/>
              </a:path>
            </a:pathLst>
          </a:custGeom>
          <a:solidFill>
            <a:srgbClr val="00D0C7"/>
          </a:solidFill>
          <a:ln>
            <a:noFill/>
          </a:ln>
        </p:spPr>
      </p:sp>
      <p:sp>
        <p:nvSpPr>
          <p:cNvPr id="11" name="文本框 10"/>
          <p:cNvSpPr txBox="1"/>
          <p:nvPr/>
        </p:nvSpPr>
        <p:spPr>
          <a:xfrm>
            <a:off x="492125" y="1711960"/>
            <a:ext cx="10909300" cy="5262245"/>
          </a:xfrm>
          <a:prstGeom prst="rect">
            <a:avLst/>
          </a:prstGeom>
          <a:noFill/>
        </p:spPr>
        <p:txBody>
          <a:bodyPr wrap="square" rtlCol="0">
            <a:spAutoFit/>
          </a:bodyPr>
          <a:lstStyle/>
          <a:p>
            <a:pPr algn="l" fontAlgn="auto">
              <a:lnSpc>
                <a:spcPct val="150000"/>
              </a:lnSpc>
            </a:pPr>
            <a:r>
              <a:rPr lang="zh-CN" altLang="en-US" sz="2800">
                <a:solidFill>
                  <a:schemeClr val="bg1"/>
                </a:solidFill>
                <a:latin typeface="汉仪正圆 55简" panose="00020600040101010101" charset="-122"/>
                <a:ea typeface="汉仪正圆 55简" panose="00020600040101010101" charset="-122"/>
              </a:rPr>
              <a:t>过滤难处理的</a:t>
            </a:r>
            <a:r>
              <a:rPr lang="en-US" altLang="zh-CN" sz="2800">
                <a:solidFill>
                  <a:schemeClr val="bg1"/>
                </a:solidFill>
                <a:latin typeface="汉仪正圆 55简" panose="00020600040101010101" charset="-122"/>
                <a:ea typeface="汉仪正圆 55简" panose="00020600040101010101" charset="-122"/>
              </a:rPr>
              <a:t>issue</a:t>
            </a:r>
            <a:endParaRPr lang="zh-CN" altLang="en-US" sz="2800">
              <a:solidFill>
                <a:schemeClr val="bg1"/>
              </a:solidFill>
              <a:latin typeface="汉仪正圆 55简" panose="00020600040101010101" charset="-122"/>
              <a:ea typeface="汉仪正圆 55简" panose="00020600040101010101" charset="-122"/>
            </a:endParaRPr>
          </a:p>
          <a:p>
            <a:pPr marL="457200" lvl="1" indent="0" algn="l" fontAlgn="auto">
              <a:lnSpc>
                <a:spcPct val="150000"/>
              </a:lnSpc>
              <a:buNone/>
            </a:pPr>
            <a:r>
              <a:rPr lang="en-US" altLang="zh-CN" sz="2800">
                <a:solidFill>
                  <a:schemeClr val="bg1"/>
                </a:solidFill>
                <a:latin typeface="汉仪正圆 55简" panose="00020600040101010101" charset="-122"/>
                <a:ea typeface="汉仪正圆 55简" panose="00020600040101010101" charset="-122"/>
              </a:rPr>
              <a:t>·</a:t>
            </a:r>
            <a:r>
              <a:rPr lang="zh-CN" altLang="en-US" sz="2800">
                <a:solidFill>
                  <a:schemeClr val="bg1"/>
                </a:solidFill>
                <a:latin typeface="汉仪正圆 55简" panose="00020600040101010101" charset="-122"/>
                <a:ea typeface="汉仪正圆 55简" panose="00020600040101010101" charset="-122"/>
              </a:rPr>
              <a:t>长度不合适</a:t>
            </a:r>
          </a:p>
          <a:p>
            <a:pPr marL="457200" lvl="1" indent="0" algn="l" fontAlgn="auto">
              <a:lnSpc>
                <a:spcPct val="150000"/>
              </a:lnSpc>
              <a:buNone/>
            </a:pPr>
            <a:r>
              <a:rPr lang="en-US" altLang="zh-CN" sz="2800">
                <a:solidFill>
                  <a:schemeClr val="bg1"/>
                </a:solidFill>
                <a:latin typeface="汉仪正圆 55简" panose="00020600040101010101" charset="-122"/>
                <a:ea typeface="汉仪正圆 55简" panose="00020600040101010101" charset="-122"/>
              </a:rPr>
              <a:t>·body</a:t>
            </a:r>
            <a:r>
              <a:rPr lang="zh-CN" altLang="en-US" sz="2800">
                <a:solidFill>
                  <a:schemeClr val="bg1"/>
                </a:solidFill>
                <a:latin typeface="汉仪正圆 55简" panose="00020600040101010101" charset="-122"/>
                <a:ea typeface="汉仪正圆 55简" panose="00020600040101010101" charset="-122"/>
              </a:rPr>
              <a:t>中含有代码外的</a:t>
            </a:r>
            <a:r>
              <a:rPr lang="en-US" altLang="zh-CN" sz="2800">
                <a:solidFill>
                  <a:schemeClr val="bg1"/>
                </a:solidFill>
                <a:latin typeface="汉仪正圆 55简" panose="00020600040101010101" charset="-122"/>
                <a:ea typeface="汉仪正圆 55简" panose="00020600040101010101" charset="-122"/>
              </a:rPr>
              <a:t>HTML</a:t>
            </a:r>
            <a:r>
              <a:rPr lang="zh-CN" altLang="en-US" sz="2800">
                <a:solidFill>
                  <a:schemeClr val="bg1"/>
                </a:solidFill>
                <a:latin typeface="汉仪正圆 55简" panose="00020600040101010101" charset="-122"/>
                <a:ea typeface="汉仪正圆 55简" panose="00020600040101010101" charset="-122"/>
              </a:rPr>
              <a:t>链接</a:t>
            </a:r>
          </a:p>
          <a:p>
            <a:pPr algn="l" fontAlgn="auto">
              <a:lnSpc>
                <a:spcPct val="150000"/>
              </a:lnSpc>
            </a:pPr>
            <a:r>
              <a:rPr lang="zh-CN" altLang="en-US" sz="2800">
                <a:solidFill>
                  <a:schemeClr val="bg1"/>
                </a:solidFill>
                <a:latin typeface="汉仪正圆 55简" panose="00020600040101010101" charset="-122"/>
                <a:ea typeface="汉仪正圆 55简" panose="00020600040101010101" charset="-122"/>
              </a:rPr>
              <a:t>替换、删除非文本</a:t>
            </a:r>
          </a:p>
          <a:p>
            <a:pPr marL="457200" lvl="1" indent="0" algn="l" fontAlgn="auto">
              <a:lnSpc>
                <a:spcPct val="150000"/>
              </a:lnSpc>
              <a:buNone/>
            </a:pPr>
            <a:r>
              <a:rPr lang="en-US" altLang="zh-CN" sz="2800">
                <a:solidFill>
                  <a:schemeClr val="bg1"/>
                </a:solidFill>
                <a:latin typeface="汉仪正圆 55简" panose="00020600040101010101" charset="-122"/>
                <a:ea typeface="汉仪正圆 55简" panose="00020600040101010101" charset="-122"/>
              </a:rPr>
              <a:t>·body:url、超链接、图像、 代码片段和以未选中markdown</a:t>
            </a:r>
            <a:r>
              <a:rPr lang="zh-CN" altLang="en-US" sz="2800">
                <a:solidFill>
                  <a:schemeClr val="bg1"/>
                </a:solidFill>
                <a:latin typeface="汉仪正圆 55简" panose="00020600040101010101" charset="-122"/>
                <a:ea typeface="汉仪正圆 55简" panose="00020600040101010101" charset="-122"/>
              </a:rPr>
              <a:t>复选</a:t>
            </a:r>
            <a:r>
              <a:rPr lang="en-US" altLang="zh-CN" sz="2800">
                <a:solidFill>
                  <a:schemeClr val="bg1"/>
                </a:solidFill>
                <a:latin typeface="汉仪正圆 55简" panose="00020600040101010101" charset="-122"/>
                <a:ea typeface="汉仪正圆 55简" panose="00020600040101010101" charset="-122"/>
              </a:rPr>
              <a:t> </a:t>
            </a:r>
          </a:p>
          <a:p>
            <a:pPr marL="457200" lvl="1" indent="0" algn="l" fontAlgn="auto">
              <a:lnSpc>
                <a:spcPct val="150000"/>
              </a:lnSpc>
              <a:buNone/>
            </a:pPr>
            <a:r>
              <a:rPr lang="en-US" altLang="zh-CN" sz="2800">
                <a:solidFill>
                  <a:schemeClr val="bg1"/>
                </a:solidFill>
                <a:latin typeface="汉仪正圆 55简" panose="00020600040101010101" charset="-122"/>
                <a:ea typeface="汉仪正圆 55简" panose="00020600040101010101" charset="-122"/>
              </a:rPr>
              <a:t>  </a:t>
            </a:r>
            <a:r>
              <a:rPr lang="zh-CN" altLang="en-US" sz="2800">
                <a:solidFill>
                  <a:schemeClr val="bg1"/>
                </a:solidFill>
                <a:latin typeface="汉仪正圆 55简" panose="00020600040101010101" charset="-122"/>
                <a:ea typeface="汉仪正圆 55简" panose="00020600040101010101" charset="-122"/>
              </a:rPr>
              <a:t>框</a:t>
            </a:r>
            <a:r>
              <a:rPr lang="en-US" altLang="zh-CN" sz="2800">
                <a:solidFill>
                  <a:schemeClr val="bg1"/>
                </a:solidFill>
                <a:latin typeface="汉仪正圆 55简" panose="00020600040101010101" charset="-122"/>
                <a:ea typeface="汉仪正圆 55简" panose="00020600040101010101" charset="-122"/>
              </a:rPr>
              <a:t>开头的行</a:t>
            </a:r>
            <a:r>
              <a:rPr lang="zh-CN" altLang="en-US" sz="2800">
                <a:solidFill>
                  <a:schemeClr val="bg1"/>
                </a:solidFill>
                <a:latin typeface="汉仪正圆 55简" panose="00020600040101010101" charset="-122"/>
                <a:ea typeface="汉仪正圆 55简" panose="00020600040101010101" charset="-122"/>
              </a:rPr>
              <a:t>被替换为文本</a:t>
            </a:r>
            <a:endParaRPr lang="en-US" altLang="zh-CN" sz="2800">
              <a:solidFill>
                <a:schemeClr val="bg1"/>
              </a:solidFill>
              <a:latin typeface="汉仪正圆 55简" panose="00020600040101010101" charset="-122"/>
              <a:ea typeface="汉仪正圆 55简" panose="00020600040101010101" charset="-122"/>
            </a:endParaRPr>
          </a:p>
          <a:p>
            <a:pPr marL="457200" lvl="1" indent="0" algn="l" fontAlgn="auto">
              <a:lnSpc>
                <a:spcPct val="150000"/>
              </a:lnSpc>
              <a:buNone/>
            </a:pPr>
            <a:r>
              <a:rPr lang="en-US" altLang="zh-CN" sz="2800">
                <a:solidFill>
                  <a:schemeClr val="bg1"/>
                </a:solidFill>
                <a:latin typeface="汉仪正圆 55简" panose="00020600040101010101" charset="-122"/>
                <a:ea typeface="汉仪正圆 55简" panose="00020600040101010101" charset="-122"/>
              </a:rPr>
              <a:t>·title:标签字符串和markdown强调标志被删除</a:t>
            </a:r>
          </a:p>
          <a:p>
            <a:pPr algn="l" fontAlgn="auto">
              <a:lnSpc>
                <a:spcPct val="150000"/>
              </a:lnSpc>
            </a:pPr>
            <a:endParaRPr lang="zh-CN" altLang="en-US" sz="2800">
              <a:solidFill>
                <a:schemeClr val="bg1"/>
              </a:solidFill>
              <a:latin typeface="汉仪正圆 55简" panose="00020600040101010101" charset="-122"/>
              <a:ea typeface="汉仪正圆 55简" panose="00020600040101010101" charset="-122"/>
            </a:endParaRPr>
          </a:p>
        </p:txBody>
      </p:sp>
      <p:sp>
        <p:nvSpPr>
          <p:cNvPr id="12" name="文本框 11"/>
          <p:cNvSpPr txBox="1"/>
          <p:nvPr/>
        </p:nvSpPr>
        <p:spPr>
          <a:xfrm>
            <a:off x="2317115" y="1370965"/>
            <a:ext cx="2792095" cy="64516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预处理：处理掉难以标记的样本和杂项非文本内容</a:t>
            </a:r>
          </a:p>
        </p:txBody>
      </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6" grpId="1" animBg="1"/>
      <p:bldP spid="7" grpId="1" animBg="1"/>
      <p:bldP spid="11" grpId="1"/>
      <p:bldP spid="1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01</a:t>
            </a:r>
          </a:p>
        </p:txBody>
      </p:sp>
      <p:sp>
        <p:nvSpPr>
          <p:cNvPr id="10" name="文本框 9"/>
          <p:cNvSpPr txBox="1"/>
          <p:nvPr/>
        </p:nvSpPr>
        <p:spPr>
          <a:xfrm>
            <a:off x="835660" y="222250"/>
            <a:ext cx="365442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sym typeface="+mn-ea"/>
              </a:rPr>
              <a:t>数据源和预处理</a:t>
            </a:r>
            <a:endParaRPr lang="zh-CN" altLang="en-US" sz="2000" b="1">
              <a:solidFill>
                <a:srgbClr val="00D0C7"/>
              </a:solidFill>
              <a:latin typeface="汉仪正圆 55简" panose="00020600040101010101" charset="-122"/>
              <a:ea typeface="汉仪正圆 55简" panose="00020600040101010101" charset="-122"/>
            </a:endParaRPr>
          </a:p>
        </p:txBody>
      </p:sp>
      <p:cxnSp>
        <p:nvCxnSpPr>
          <p:cNvPr id="5" name="直接连接符 4"/>
          <p:cNvCxnSpPr/>
          <p:nvPr/>
        </p:nvCxnSpPr>
        <p:spPr>
          <a:xfrm flipV="1">
            <a:off x="0" y="130111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3159125" y="123190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7125970" y="6204585"/>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flipV="1">
            <a:off x="7813675" y="627443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9" name="iconfont-11117-5703294"/>
          <p:cNvSpPr>
            <a:spLocks noChangeAspect="1"/>
          </p:cNvSpPr>
          <p:nvPr/>
        </p:nvSpPr>
        <p:spPr bwMode="auto">
          <a:xfrm>
            <a:off x="1489668" y="1371176"/>
            <a:ext cx="609685" cy="437729"/>
          </a:xfrm>
          <a:custGeom>
            <a:avLst/>
            <a:gdLst>
              <a:gd name="connsiteX0" fmla="*/ 58001 w 391472"/>
              <a:gd name="connsiteY0" fmla="*/ 194964 h 281061"/>
              <a:gd name="connsiteX1" fmla="*/ 153262 w 391472"/>
              <a:gd name="connsiteY1" fmla="*/ 194964 h 281061"/>
              <a:gd name="connsiteX2" fmla="*/ 162801 w 391472"/>
              <a:gd name="connsiteY2" fmla="*/ 204460 h 281061"/>
              <a:gd name="connsiteX3" fmla="*/ 153262 w 391472"/>
              <a:gd name="connsiteY3" fmla="*/ 213998 h 281061"/>
              <a:gd name="connsiteX4" fmla="*/ 58001 w 391472"/>
              <a:gd name="connsiteY4" fmla="*/ 213998 h 281061"/>
              <a:gd name="connsiteX5" fmla="*/ 48462 w 391472"/>
              <a:gd name="connsiteY5" fmla="*/ 204460 h 281061"/>
              <a:gd name="connsiteX6" fmla="*/ 58001 w 391472"/>
              <a:gd name="connsiteY6" fmla="*/ 194964 h 281061"/>
              <a:gd name="connsiteX7" fmla="*/ 258059 w 391472"/>
              <a:gd name="connsiteY7" fmla="*/ 156799 h 281061"/>
              <a:gd name="connsiteX8" fmla="*/ 258235 w 391472"/>
              <a:gd name="connsiteY8" fmla="*/ 156851 h 281061"/>
              <a:gd name="connsiteX9" fmla="*/ 257933 w 391472"/>
              <a:gd name="connsiteY9" fmla="*/ 156851 h 281061"/>
              <a:gd name="connsiteX10" fmla="*/ 58087 w 391472"/>
              <a:gd name="connsiteY10" fmla="*/ 154175 h 281061"/>
              <a:gd name="connsiteX11" fmla="*/ 112948 w 391472"/>
              <a:gd name="connsiteY11" fmla="*/ 154175 h 281061"/>
              <a:gd name="connsiteX12" fmla="*/ 122487 w 391472"/>
              <a:gd name="connsiteY12" fmla="*/ 163714 h 281061"/>
              <a:gd name="connsiteX13" fmla="*/ 112948 w 391472"/>
              <a:gd name="connsiteY13" fmla="*/ 173210 h 281061"/>
              <a:gd name="connsiteX14" fmla="*/ 58087 w 391472"/>
              <a:gd name="connsiteY14" fmla="*/ 173210 h 281061"/>
              <a:gd name="connsiteX15" fmla="*/ 48548 w 391472"/>
              <a:gd name="connsiteY15" fmla="*/ 163714 h 281061"/>
              <a:gd name="connsiteX16" fmla="*/ 58087 w 391472"/>
              <a:gd name="connsiteY16" fmla="*/ 154175 h 281061"/>
              <a:gd name="connsiteX17" fmla="*/ 58087 w 391472"/>
              <a:gd name="connsiteY17" fmla="*/ 113041 h 281061"/>
              <a:gd name="connsiteX18" fmla="*/ 112948 w 391472"/>
              <a:gd name="connsiteY18" fmla="*/ 113041 h 281061"/>
              <a:gd name="connsiteX19" fmla="*/ 122487 w 391472"/>
              <a:gd name="connsiteY19" fmla="*/ 122537 h 281061"/>
              <a:gd name="connsiteX20" fmla="*/ 112948 w 391472"/>
              <a:gd name="connsiteY20" fmla="*/ 132076 h 281061"/>
              <a:gd name="connsiteX21" fmla="*/ 58087 w 391472"/>
              <a:gd name="connsiteY21" fmla="*/ 132076 h 281061"/>
              <a:gd name="connsiteX22" fmla="*/ 48548 w 391472"/>
              <a:gd name="connsiteY22" fmla="*/ 122537 h 281061"/>
              <a:gd name="connsiteX23" fmla="*/ 58087 w 391472"/>
              <a:gd name="connsiteY23" fmla="*/ 113041 h 281061"/>
              <a:gd name="connsiteX24" fmla="*/ 257933 w 391472"/>
              <a:gd name="connsiteY24" fmla="*/ 96639 h 281061"/>
              <a:gd name="connsiteX25" fmla="*/ 258057 w 391472"/>
              <a:gd name="connsiteY25" fmla="*/ 96691 h 281061"/>
              <a:gd name="connsiteX26" fmla="*/ 246738 w 391472"/>
              <a:gd name="connsiteY26" fmla="*/ 99963 h 281061"/>
              <a:gd name="connsiteX27" fmla="*/ 239028 w 391472"/>
              <a:gd name="connsiteY27" fmla="*/ 109113 h 281061"/>
              <a:gd name="connsiteX28" fmla="*/ 243258 w 391472"/>
              <a:gd name="connsiteY28" fmla="*/ 131644 h 281061"/>
              <a:gd name="connsiteX29" fmla="*/ 265703 w 391472"/>
              <a:gd name="connsiteY29" fmla="*/ 136263 h 281061"/>
              <a:gd name="connsiteX30" fmla="*/ 278522 w 391472"/>
              <a:gd name="connsiteY30" fmla="*/ 117314 h 281061"/>
              <a:gd name="connsiteX31" fmla="*/ 272501 w 391472"/>
              <a:gd name="connsiteY31" fmla="*/ 102720 h 281061"/>
              <a:gd name="connsiteX32" fmla="*/ 258057 w 391472"/>
              <a:gd name="connsiteY32" fmla="*/ 96691 h 281061"/>
              <a:gd name="connsiteX33" fmla="*/ 258235 w 391472"/>
              <a:gd name="connsiteY33" fmla="*/ 96639 h 281061"/>
              <a:gd name="connsiteX34" fmla="*/ 250175 w 391472"/>
              <a:gd name="connsiteY34" fmla="*/ 78355 h 281061"/>
              <a:gd name="connsiteX35" fmla="*/ 273127 w 391472"/>
              <a:gd name="connsiteY35" fmla="*/ 80626 h 281061"/>
              <a:gd name="connsiteX36" fmla="*/ 297557 w 391472"/>
              <a:gd name="connsiteY36" fmla="*/ 117314 h 281061"/>
              <a:gd name="connsiteX37" fmla="*/ 285903 w 391472"/>
              <a:gd name="connsiteY37" fmla="*/ 145257 h 281061"/>
              <a:gd name="connsiteX38" fmla="*/ 258059 w 391472"/>
              <a:gd name="connsiteY38" fmla="*/ 156799 h 281061"/>
              <a:gd name="connsiteX39" fmla="*/ 236136 w 391472"/>
              <a:gd name="connsiteY39" fmla="*/ 150285 h 281061"/>
              <a:gd name="connsiteX40" fmla="*/ 221417 w 391472"/>
              <a:gd name="connsiteY40" fmla="*/ 132551 h 281061"/>
              <a:gd name="connsiteX41" fmla="*/ 229877 w 391472"/>
              <a:gd name="connsiteY41" fmla="*/ 89259 h 281061"/>
              <a:gd name="connsiteX42" fmla="*/ 250175 w 391472"/>
              <a:gd name="connsiteY42" fmla="*/ 78355 h 281061"/>
              <a:gd name="connsiteX43" fmla="*/ 58087 w 391472"/>
              <a:gd name="connsiteY43" fmla="*/ 76051 h 281061"/>
              <a:gd name="connsiteX44" fmla="*/ 112948 w 391472"/>
              <a:gd name="connsiteY44" fmla="*/ 76051 h 281061"/>
              <a:gd name="connsiteX45" fmla="*/ 122487 w 391472"/>
              <a:gd name="connsiteY45" fmla="*/ 85590 h 281061"/>
              <a:gd name="connsiteX46" fmla="*/ 112948 w 391472"/>
              <a:gd name="connsiteY46" fmla="*/ 95129 h 281061"/>
              <a:gd name="connsiteX47" fmla="*/ 58087 w 391472"/>
              <a:gd name="connsiteY47" fmla="*/ 95129 h 281061"/>
              <a:gd name="connsiteX48" fmla="*/ 48548 w 391472"/>
              <a:gd name="connsiteY48" fmla="*/ 85590 h 281061"/>
              <a:gd name="connsiteX49" fmla="*/ 58087 w 391472"/>
              <a:gd name="connsiteY49" fmla="*/ 76051 h 281061"/>
              <a:gd name="connsiteX50" fmla="*/ 258235 w 391472"/>
              <a:gd name="connsiteY50" fmla="*/ 57966 h 281061"/>
              <a:gd name="connsiteX51" fmla="*/ 212051 w 391472"/>
              <a:gd name="connsiteY51" fmla="*/ 82266 h 281061"/>
              <a:gd name="connsiteX52" fmla="*/ 204886 w 391472"/>
              <a:gd name="connsiteY52" fmla="*/ 138852 h 281061"/>
              <a:gd name="connsiteX53" fmla="*/ 253574 w 391472"/>
              <a:gd name="connsiteY53" fmla="*/ 206963 h 281061"/>
              <a:gd name="connsiteX54" fmla="*/ 256120 w 391472"/>
              <a:gd name="connsiteY54" fmla="*/ 210373 h 281061"/>
              <a:gd name="connsiteX55" fmla="*/ 271357 w 391472"/>
              <a:gd name="connsiteY55" fmla="*/ 191338 h 281061"/>
              <a:gd name="connsiteX56" fmla="*/ 305111 w 391472"/>
              <a:gd name="connsiteY56" fmla="*/ 145888 h 281061"/>
              <a:gd name="connsiteX57" fmla="*/ 308434 w 391472"/>
              <a:gd name="connsiteY57" fmla="*/ 140449 h 281061"/>
              <a:gd name="connsiteX58" fmla="*/ 315858 w 391472"/>
              <a:gd name="connsiteY58" fmla="*/ 121415 h 281061"/>
              <a:gd name="connsiteX59" fmla="*/ 312060 w 391472"/>
              <a:gd name="connsiteY59" fmla="*/ 94913 h 281061"/>
              <a:gd name="connsiteX60" fmla="*/ 273170 w 391472"/>
              <a:gd name="connsiteY60" fmla="*/ 60167 h 281061"/>
              <a:gd name="connsiteX61" fmla="*/ 258235 w 391472"/>
              <a:gd name="connsiteY61" fmla="*/ 57966 h 281061"/>
              <a:gd name="connsiteX62" fmla="*/ 258235 w 391472"/>
              <a:gd name="connsiteY62" fmla="*/ 38931 h 281061"/>
              <a:gd name="connsiteX63" fmla="*/ 278349 w 391472"/>
              <a:gd name="connsiteY63" fmla="*/ 41693 h 281061"/>
              <a:gd name="connsiteX64" fmla="*/ 329368 w 391472"/>
              <a:gd name="connsiteY64" fmla="*/ 87964 h 281061"/>
              <a:gd name="connsiteX65" fmla="*/ 334634 w 391472"/>
              <a:gd name="connsiteY65" fmla="*/ 124652 h 281061"/>
              <a:gd name="connsiteX66" fmla="*/ 324620 w 391472"/>
              <a:gd name="connsiteY66" fmla="*/ 150549 h 281061"/>
              <a:gd name="connsiteX67" fmla="*/ 321383 w 391472"/>
              <a:gd name="connsiteY67" fmla="*/ 155815 h 281061"/>
              <a:gd name="connsiteX68" fmla="*/ 286032 w 391472"/>
              <a:gd name="connsiteY68" fmla="*/ 203424 h 281061"/>
              <a:gd name="connsiteX69" fmla="*/ 263760 w 391472"/>
              <a:gd name="connsiteY69" fmla="*/ 231997 h 281061"/>
              <a:gd name="connsiteX70" fmla="*/ 256120 w 391472"/>
              <a:gd name="connsiteY70" fmla="*/ 235925 h 281061"/>
              <a:gd name="connsiteX71" fmla="*/ 256120 w 391472"/>
              <a:gd name="connsiteY71" fmla="*/ 235709 h 281061"/>
              <a:gd name="connsiteX72" fmla="*/ 248524 w 391472"/>
              <a:gd name="connsiteY72" fmla="*/ 231911 h 281061"/>
              <a:gd name="connsiteX73" fmla="*/ 238423 w 391472"/>
              <a:gd name="connsiteY73" fmla="*/ 218487 h 281061"/>
              <a:gd name="connsiteX74" fmla="*/ 188138 w 391472"/>
              <a:gd name="connsiteY74" fmla="*/ 147873 h 281061"/>
              <a:gd name="connsiteX75" fmla="*/ 196685 w 391472"/>
              <a:gd name="connsiteY75" fmla="*/ 71001 h 281061"/>
              <a:gd name="connsiteX76" fmla="*/ 258235 w 391472"/>
              <a:gd name="connsiteY76" fmla="*/ 38931 h 281061"/>
              <a:gd name="connsiteX77" fmla="*/ 19034 w 391472"/>
              <a:gd name="connsiteY77" fmla="*/ 19080 h 281061"/>
              <a:gd name="connsiteX78" fmla="*/ 19034 w 391472"/>
              <a:gd name="connsiteY78" fmla="*/ 261981 h 281061"/>
              <a:gd name="connsiteX79" fmla="*/ 372438 w 391472"/>
              <a:gd name="connsiteY79" fmla="*/ 261981 h 281061"/>
              <a:gd name="connsiteX80" fmla="*/ 372438 w 391472"/>
              <a:gd name="connsiteY80" fmla="*/ 19080 h 281061"/>
              <a:gd name="connsiteX81" fmla="*/ 9539 w 391472"/>
              <a:gd name="connsiteY81" fmla="*/ 0 h 281061"/>
              <a:gd name="connsiteX82" fmla="*/ 381977 w 391472"/>
              <a:gd name="connsiteY82" fmla="*/ 0 h 281061"/>
              <a:gd name="connsiteX83" fmla="*/ 391472 w 391472"/>
              <a:gd name="connsiteY83" fmla="*/ 9540 h 281061"/>
              <a:gd name="connsiteX84" fmla="*/ 391472 w 391472"/>
              <a:gd name="connsiteY84" fmla="*/ 271521 h 281061"/>
              <a:gd name="connsiteX85" fmla="*/ 381977 w 391472"/>
              <a:gd name="connsiteY85" fmla="*/ 281061 h 281061"/>
              <a:gd name="connsiteX86" fmla="*/ 9539 w 391472"/>
              <a:gd name="connsiteY86" fmla="*/ 281061 h 281061"/>
              <a:gd name="connsiteX87" fmla="*/ 0 w 391472"/>
              <a:gd name="connsiteY87" fmla="*/ 271521 h 281061"/>
              <a:gd name="connsiteX88" fmla="*/ 0 w 391472"/>
              <a:gd name="connsiteY88" fmla="*/ 9540 h 281061"/>
              <a:gd name="connsiteX89" fmla="*/ 9539 w 391472"/>
              <a:gd name="connsiteY89" fmla="*/ 0 h 2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91472" h="281061">
                <a:moveTo>
                  <a:pt x="58001" y="194964"/>
                </a:moveTo>
                <a:lnTo>
                  <a:pt x="153262" y="194964"/>
                </a:lnTo>
                <a:cubicBezTo>
                  <a:pt x="158528" y="194964"/>
                  <a:pt x="162801" y="199194"/>
                  <a:pt x="162801" y="204460"/>
                </a:cubicBezTo>
                <a:cubicBezTo>
                  <a:pt x="162801" y="209725"/>
                  <a:pt x="158528" y="213998"/>
                  <a:pt x="153262" y="213998"/>
                </a:cubicBezTo>
                <a:lnTo>
                  <a:pt x="58001" y="213998"/>
                </a:lnTo>
                <a:cubicBezTo>
                  <a:pt x="52735" y="213998"/>
                  <a:pt x="48462" y="209725"/>
                  <a:pt x="48462" y="204460"/>
                </a:cubicBezTo>
                <a:cubicBezTo>
                  <a:pt x="48462" y="199194"/>
                  <a:pt x="52735" y="194964"/>
                  <a:pt x="58001" y="194964"/>
                </a:cubicBezTo>
                <a:close/>
                <a:moveTo>
                  <a:pt x="258059" y="156799"/>
                </a:moveTo>
                <a:lnTo>
                  <a:pt x="258235" y="156851"/>
                </a:lnTo>
                <a:lnTo>
                  <a:pt x="257933" y="156851"/>
                </a:lnTo>
                <a:close/>
                <a:moveTo>
                  <a:pt x="58087" y="154175"/>
                </a:moveTo>
                <a:lnTo>
                  <a:pt x="112948" y="154175"/>
                </a:lnTo>
                <a:cubicBezTo>
                  <a:pt x="118214" y="154175"/>
                  <a:pt x="122487" y="158448"/>
                  <a:pt x="122487" y="163714"/>
                </a:cubicBezTo>
                <a:cubicBezTo>
                  <a:pt x="122487" y="168980"/>
                  <a:pt x="118214" y="173210"/>
                  <a:pt x="112948" y="173210"/>
                </a:cubicBezTo>
                <a:lnTo>
                  <a:pt x="58087" y="173210"/>
                </a:lnTo>
                <a:cubicBezTo>
                  <a:pt x="52822" y="173210"/>
                  <a:pt x="48548" y="168980"/>
                  <a:pt x="48548" y="163714"/>
                </a:cubicBezTo>
                <a:cubicBezTo>
                  <a:pt x="48548" y="158448"/>
                  <a:pt x="52822" y="154175"/>
                  <a:pt x="58087" y="154175"/>
                </a:cubicBezTo>
                <a:close/>
                <a:moveTo>
                  <a:pt x="58087" y="113041"/>
                </a:moveTo>
                <a:lnTo>
                  <a:pt x="112948" y="113041"/>
                </a:lnTo>
                <a:cubicBezTo>
                  <a:pt x="118214" y="113041"/>
                  <a:pt x="122487" y="117271"/>
                  <a:pt x="122487" y="122537"/>
                </a:cubicBezTo>
                <a:cubicBezTo>
                  <a:pt x="122487" y="127803"/>
                  <a:pt x="118214" y="132076"/>
                  <a:pt x="112948" y="132076"/>
                </a:cubicBezTo>
                <a:lnTo>
                  <a:pt x="58087" y="132076"/>
                </a:lnTo>
                <a:cubicBezTo>
                  <a:pt x="52822" y="132076"/>
                  <a:pt x="48548" y="127803"/>
                  <a:pt x="48548" y="122537"/>
                </a:cubicBezTo>
                <a:cubicBezTo>
                  <a:pt x="48548" y="117271"/>
                  <a:pt x="52822" y="113041"/>
                  <a:pt x="58087" y="113041"/>
                </a:cubicBezTo>
                <a:close/>
                <a:moveTo>
                  <a:pt x="257933" y="96639"/>
                </a:moveTo>
                <a:lnTo>
                  <a:pt x="258057" y="96691"/>
                </a:lnTo>
                <a:lnTo>
                  <a:pt x="246738" y="99963"/>
                </a:lnTo>
                <a:cubicBezTo>
                  <a:pt x="243387" y="102143"/>
                  <a:pt x="240668" y="105294"/>
                  <a:pt x="239028" y="109113"/>
                </a:cubicBezTo>
                <a:cubicBezTo>
                  <a:pt x="235747" y="116796"/>
                  <a:pt x="237431" y="125688"/>
                  <a:pt x="243258" y="131644"/>
                </a:cubicBezTo>
                <a:cubicBezTo>
                  <a:pt x="249085" y="137558"/>
                  <a:pt x="257976" y="139414"/>
                  <a:pt x="265703" y="136263"/>
                </a:cubicBezTo>
                <a:cubicBezTo>
                  <a:pt x="273429" y="133155"/>
                  <a:pt x="278479" y="125645"/>
                  <a:pt x="278522" y="117314"/>
                </a:cubicBezTo>
                <a:cubicBezTo>
                  <a:pt x="278522" y="111617"/>
                  <a:pt x="276224" y="106459"/>
                  <a:pt x="272501" y="102720"/>
                </a:cubicBezTo>
                <a:lnTo>
                  <a:pt x="258057" y="96691"/>
                </a:lnTo>
                <a:lnTo>
                  <a:pt x="258235" y="96639"/>
                </a:lnTo>
                <a:close/>
                <a:moveTo>
                  <a:pt x="250175" y="78355"/>
                </a:moveTo>
                <a:cubicBezTo>
                  <a:pt x="257717" y="76849"/>
                  <a:pt x="265703" y="77540"/>
                  <a:pt x="273127" y="80626"/>
                </a:cubicBezTo>
                <a:cubicBezTo>
                  <a:pt x="287932" y="86755"/>
                  <a:pt x="297600" y="101258"/>
                  <a:pt x="297557" y="117314"/>
                </a:cubicBezTo>
                <a:cubicBezTo>
                  <a:pt x="297514" y="128234"/>
                  <a:pt x="293068" y="138108"/>
                  <a:pt x="285903" y="145257"/>
                </a:cubicBezTo>
                <a:lnTo>
                  <a:pt x="258059" y="156799"/>
                </a:lnTo>
                <a:lnTo>
                  <a:pt x="236136" y="150285"/>
                </a:lnTo>
                <a:cubicBezTo>
                  <a:pt x="229715" y="146050"/>
                  <a:pt x="224525" y="139953"/>
                  <a:pt x="221417" y="132551"/>
                </a:cubicBezTo>
                <a:cubicBezTo>
                  <a:pt x="215202" y="117746"/>
                  <a:pt x="218525" y="100654"/>
                  <a:pt x="229877" y="89259"/>
                </a:cubicBezTo>
                <a:cubicBezTo>
                  <a:pt x="235531" y="83561"/>
                  <a:pt x="242632" y="79860"/>
                  <a:pt x="250175" y="78355"/>
                </a:cubicBezTo>
                <a:close/>
                <a:moveTo>
                  <a:pt x="58087" y="76051"/>
                </a:moveTo>
                <a:lnTo>
                  <a:pt x="112948" y="76051"/>
                </a:lnTo>
                <a:cubicBezTo>
                  <a:pt x="118214" y="76051"/>
                  <a:pt x="122487" y="80324"/>
                  <a:pt x="122487" y="85590"/>
                </a:cubicBezTo>
                <a:cubicBezTo>
                  <a:pt x="122487" y="90856"/>
                  <a:pt x="118214" y="95129"/>
                  <a:pt x="112948" y="95129"/>
                </a:cubicBezTo>
                <a:lnTo>
                  <a:pt x="58087" y="95129"/>
                </a:lnTo>
                <a:cubicBezTo>
                  <a:pt x="52822" y="95129"/>
                  <a:pt x="48548" y="90856"/>
                  <a:pt x="48548" y="85590"/>
                </a:cubicBezTo>
                <a:cubicBezTo>
                  <a:pt x="48548" y="80324"/>
                  <a:pt x="52822" y="76051"/>
                  <a:pt x="58087" y="76051"/>
                </a:cubicBezTo>
                <a:close/>
                <a:moveTo>
                  <a:pt x="258235" y="57966"/>
                </a:moveTo>
                <a:cubicBezTo>
                  <a:pt x="239848" y="58311"/>
                  <a:pt x="222712" y="67332"/>
                  <a:pt x="212051" y="82266"/>
                </a:cubicBezTo>
                <a:cubicBezTo>
                  <a:pt x="198670" y="98064"/>
                  <a:pt x="195864" y="120206"/>
                  <a:pt x="204886" y="138852"/>
                </a:cubicBezTo>
                <a:cubicBezTo>
                  <a:pt x="212137" y="152060"/>
                  <a:pt x="238121" y="186461"/>
                  <a:pt x="253574" y="206963"/>
                </a:cubicBezTo>
                <a:cubicBezTo>
                  <a:pt x="254480" y="208042"/>
                  <a:pt x="255343" y="209207"/>
                  <a:pt x="256120" y="210373"/>
                </a:cubicBezTo>
                <a:cubicBezTo>
                  <a:pt x="261170" y="203985"/>
                  <a:pt x="266307" y="197726"/>
                  <a:pt x="271357" y="191338"/>
                </a:cubicBezTo>
                <a:cubicBezTo>
                  <a:pt x="283745" y="177051"/>
                  <a:pt x="295010" y="161858"/>
                  <a:pt x="305111" y="145888"/>
                </a:cubicBezTo>
                <a:lnTo>
                  <a:pt x="308434" y="140449"/>
                </a:lnTo>
                <a:cubicBezTo>
                  <a:pt x="312578" y="134925"/>
                  <a:pt x="315168" y="128321"/>
                  <a:pt x="315858" y="121415"/>
                </a:cubicBezTo>
                <a:cubicBezTo>
                  <a:pt x="317067" y="112394"/>
                  <a:pt x="315772" y="103243"/>
                  <a:pt x="312060" y="94913"/>
                </a:cubicBezTo>
                <a:cubicBezTo>
                  <a:pt x="304765" y="78209"/>
                  <a:pt x="290608" y="65519"/>
                  <a:pt x="273170" y="60167"/>
                </a:cubicBezTo>
                <a:cubicBezTo>
                  <a:pt x="268336" y="58743"/>
                  <a:pt x="263285" y="58009"/>
                  <a:pt x="258235" y="57966"/>
                </a:cubicBezTo>
                <a:close/>
                <a:moveTo>
                  <a:pt x="258235" y="38931"/>
                </a:moveTo>
                <a:cubicBezTo>
                  <a:pt x="265012" y="38931"/>
                  <a:pt x="271789" y="39837"/>
                  <a:pt x="278349" y="41693"/>
                </a:cubicBezTo>
                <a:cubicBezTo>
                  <a:pt x="301399" y="48772"/>
                  <a:pt x="320088" y="65735"/>
                  <a:pt x="329368" y="87964"/>
                </a:cubicBezTo>
                <a:cubicBezTo>
                  <a:pt x="334634" y="99445"/>
                  <a:pt x="336447" y="112178"/>
                  <a:pt x="334634" y="124652"/>
                </a:cubicBezTo>
                <a:cubicBezTo>
                  <a:pt x="333512" y="133975"/>
                  <a:pt x="330059" y="142867"/>
                  <a:pt x="324620" y="150549"/>
                </a:cubicBezTo>
                <a:lnTo>
                  <a:pt x="321383" y="155815"/>
                </a:lnTo>
                <a:cubicBezTo>
                  <a:pt x="310851" y="172562"/>
                  <a:pt x="299025" y="188489"/>
                  <a:pt x="286032" y="203424"/>
                </a:cubicBezTo>
                <a:cubicBezTo>
                  <a:pt x="278522" y="212963"/>
                  <a:pt x="270709" y="222458"/>
                  <a:pt x="263760" y="231997"/>
                </a:cubicBezTo>
                <a:cubicBezTo>
                  <a:pt x="261991" y="234414"/>
                  <a:pt x="259142" y="235882"/>
                  <a:pt x="256120" y="235925"/>
                </a:cubicBezTo>
                <a:lnTo>
                  <a:pt x="256120" y="235709"/>
                </a:lnTo>
                <a:cubicBezTo>
                  <a:pt x="253142" y="235709"/>
                  <a:pt x="250293" y="234285"/>
                  <a:pt x="248524" y="231911"/>
                </a:cubicBezTo>
                <a:lnTo>
                  <a:pt x="238423" y="218487"/>
                </a:lnTo>
                <a:cubicBezTo>
                  <a:pt x="221547" y="196172"/>
                  <a:pt x="196123" y="162462"/>
                  <a:pt x="188138" y="147873"/>
                </a:cubicBezTo>
                <a:cubicBezTo>
                  <a:pt x="175491" y="122839"/>
                  <a:pt x="178858" y="92668"/>
                  <a:pt x="196685" y="71001"/>
                </a:cubicBezTo>
                <a:cubicBezTo>
                  <a:pt x="210972" y="51189"/>
                  <a:pt x="233805" y="39276"/>
                  <a:pt x="258235" y="38931"/>
                </a:cubicBezTo>
                <a:close/>
                <a:moveTo>
                  <a:pt x="19034" y="19080"/>
                </a:moveTo>
                <a:lnTo>
                  <a:pt x="19034" y="261981"/>
                </a:lnTo>
                <a:lnTo>
                  <a:pt x="372438" y="261981"/>
                </a:lnTo>
                <a:lnTo>
                  <a:pt x="372438" y="19080"/>
                </a:lnTo>
                <a:close/>
                <a:moveTo>
                  <a:pt x="9539" y="0"/>
                </a:moveTo>
                <a:lnTo>
                  <a:pt x="381977" y="0"/>
                </a:lnTo>
                <a:cubicBezTo>
                  <a:pt x="387242" y="0"/>
                  <a:pt x="391472" y="4273"/>
                  <a:pt x="391472" y="9540"/>
                </a:cubicBezTo>
                <a:lnTo>
                  <a:pt x="391472" y="271521"/>
                </a:lnTo>
                <a:cubicBezTo>
                  <a:pt x="391472" y="276788"/>
                  <a:pt x="387242" y="281061"/>
                  <a:pt x="381977" y="281061"/>
                </a:cubicBezTo>
                <a:lnTo>
                  <a:pt x="9539" y="281061"/>
                </a:lnTo>
                <a:cubicBezTo>
                  <a:pt x="4273" y="281061"/>
                  <a:pt x="0" y="276788"/>
                  <a:pt x="0" y="271521"/>
                </a:cubicBezTo>
                <a:lnTo>
                  <a:pt x="0" y="9540"/>
                </a:lnTo>
                <a:cubicBezTo>
                  <a:pt x="0" y="4273"/>
                  <a:pt x="4273" y="0"/>
                  <a:pt x="9539" y="0"/>
                </a:cubicBezTo>
                <a:close/>
              </a:path>
            </a:pathLst>
          </a:custGeom>
          <a:solidFill>
            <a:srgbClr val="00D0C7"/>
          </a:solidFill>
          <a:ln>
            <a:noFill/>
          </a:ln>
        </p:spPr>
      </p:sp>
      <p:sp>
        <p:nvSpPr>
          <p:cNvPr id="11" name="文本框 10"/>
          <p:cNvSpPr txBox="1"/>
          <p:nvPr/>
        </p:nvSpPr>
        <p:spPr>
          <a:xfrm>
            <a:off x="641350" y="2091055"/>
            <a:ext cx="10909300" cy="3322955"/>
          </a:xfrm>
          <a:prstGeom prst="rect">
            <a:avLst/>
          </a:prstGeom>
          <a:noFill/>
        </p:spPr>
        <p:txBody>
          <a:bodyPr wrap="square" rtlCol="0">
            <a:spAutoFit/>
          </a:bodyPr>
          <a:lstStyle/>
          <a:p>
            <a:pPr algn="l" fontAlgn="auto">
              <a:lnSpc>
                <a:spcPct val="150000"/>
              </a:lnSpc>
            </a:pPr>
            <a:r>
              <a:rPr lang="en-US" sz="2800">
                <a:solidFill>
                  <a:schemeClr val="bg1"/>
                </a:solidFill>
                <a:latin typeface="汉仪正圆 55简" panose="00020600040101010101" charset="-122"/>
                <a:ea typeface="汉仪正圆 55简" panose="00020600040101010101" charset="-122"/>
                <a:sym typeface="+mn-ea"/>
              </a:rPr>
              <a:t>·</a:t>
            </a:r>
            <a:r>
              <a:rPr sz="2800">
                <a:solidFill>
                  <a:schemeClr val="bg1"/>
                </a:solidFill>
                <a:latin typeface="汉仪正圆 55简" panose="00020600040101010101" charset="-122"/>
                <a:ea typeface="汉仪正圆 55简" panose="00020600040101010101" charset="-122"/>
                <a:sym typeface="+mn-ea"/>
              </a:rPr>
              <a:t>body中的非文本内容会被替换为</a:t>
            </a:r>
            <a:r>
              <a:rPr lang="zh-CN" sz="2800">
                <a:solidFill>
                  <a:schemeClr val="bg1"/>
                </a:solidFill>
                <a:latin typeface="汉仪正圆 55简" panose="00020600040101010101" charset="-122"/>
                <a:ea typeface="汉仪正圆 55简" panose="00020600040101010101" charset="-122"/>
                <a:sym typeface="+mn-ea"/>
              </a:rPr>
              <a:t>文本</a:t>
            </a:r>
            <a:r>
              <a:rPr sz="2800">
                <a:solidFill>
                  <a:schemeClr val="bg1"/>
                </a:solidFill>
                <a:latin typeface="汉仪正圆 55简" panose="00020600040101010101" charset="-122"/>
                <a:ea typeface="汉仪正圆 55简" panose="00020600040101010101" charset="-122"/>
                <a:sym typeface="+mn-ea"/>
              </a:rPr>
              <a:t>占位符</a:t>
            </a:r>
            <a:endParaRPr sz="2800">
              <a:solidFill>
                <a:schemeClr val="bg1"/>
              </a:solidFill>
              <a:latin typeface="汉仪正圆 55简" panose="00020600040101010101" charset="-122"/>
              <a:ea typeface="汉仪正圆 55简" panose="00020600040101010101" charset="-122"/>
            </a:endParaRPr>
          </a:p>
          <a:p>
            <a:pPr algn="l" fontAlgn="auto">
              <a:lnSpc>
                <a:spcPct val="150000"/>
              </a:lnSpc>
            </a:pPr>
            <a:r>
              <a:rPr lang="en-US" sz="2800">
                <a:solidFill>
                  <a:schemeClr val="bg1"/>
                </a:solidFill>
                <a:latin typeface="汉仪正圆 55简" panose="00020600040101010101" charset="-122"/>
                <a:ea typeface="汉仪正圆 55简" panose="00020600040101010101" charset="-122"/>
              </a:rPr>
              <a:t>·</a:t>
            </a:r>
            <a:r>
              <a:rPr sz="2800">
                <a:solidFill>
                  <a:schemeClr val="bg1"/>
                </a:solidFill>
                <a:latin typeface="汉仪正圆 55简" panose="00020600040101010101" charset="-122"/>
                <a:ea typeface="汉仪正圆 55简" panose="00020600040101010101" charset="-122"/>
              </a:rPr>
              <a:t>丢弃body中纯文本</a:t>
            </a:r>
            <a:r>
              <a:rPr lang="zh-CN" sz="2800">
                <a:solidFill>
                  <a:schemeClr val="bg1"/>
                </a:solidFill>
                <a:latin typeface="汉仪正圆 55简" panose="00020600040101010101" charset="-122"/>
                <a:ea typeface="汉仪正圆 55简" panose="00020600040101010101" charset="-122"/>
              </a:rPr>
              <a:t>词数小于</a:t>
            </a:r>
            <a:r>
              <a:rPr lang="en-US" altLang="zh-CN" sz="2800">
                <a:solidFill>
                  <a:schemeClr val="bg1"/>
                </a:solidFill>
                <a:latin typeface="汉仪正圆 55简" panose="00020600040101010101" charset="-122"/>
                <a:ea typeface="汉仪正圆 55简" panose="00020600040101010101" charset="-122"/>
              </a:rPr>
              <a:t>30 or </a:t>
            </a:r>
            <a:r>
              <a:rPr lang="zh-CN" altLang="en-US" sz="2800">
                <a:solidFill>
                  <a:schemeClr val="bg1"/>
                </a:solidFill>
                <a:latin typeface="汉仪正圆 55简" panose="00020600040101010101" charset="-122"/>
                <a:ea typeface="汉仪正圆 55简" panose="00020600040101010101" charset="-122"/>
              </a:rPr>
              <a:t>大于</a:t>
            </a:r>
            <a:r>
              <a:rPr lang="en-US" altLang="zh-CN" sz="2800">
                <a:solidFill>
                  <a:schemeClr val="bg1"/>
                </a:solidFill>
                <a:latin typeface="汉仪正圆 55简" panose="00020600040101010101" charset="-122"/>
                <a:ea typeface="汉仪正圆 55简" panose="00020600040101010101" charset="-122"/>
              </a:rPr>
              <a:t>300</a:t>
            </a:r>
            <a:r>
              <a:rPr sz="2800">
                <a:solidFill>
                  <a:schemeClr val="bg1"/>
                </a:solidFill>
                <a:latin typeface="汉仪正圆 55简" panose="00020600040101010101" charset="-122"/>
                <a:ea typeface="汉仪正圆 55简" panose="00020600040101010101" charset="-122"/>
              </a:rPr>
              <a:t>的issue</a:t>
            </a:r>
          </a:p>
          <a:p>
            <a:pPr algn="l" fontAlgn="auto">
              <a:lnSpc>
                <a:spcPct val="150000"/>
              </a:lnSpc>
            </a:pPr>
            <a:r>
              <a:rPr lang="en-US" sz="2800">
                <a:solidFill>
                  <a:schemeClr val="bg1"/>
                </a:solidFill>
                <a:latin typeface="汉仪正圆 55简" panose="00020600040101010101" charset="-122"/>
                <a:ea typeface="汉仪正圆 55简" panose="00020600040101010101" charset="-122"/>
              </a:rPr>
              <a:t>·</a:t>
            </a:r>
            <a:r>
              <a:rPr sz="2800">
                <a:solidFill>
                  <a:schemeClr val="bg1"/>
                </a:solidFill>
                <a:latin typeface="汉仪正圆 55简" panose="00020600040101010101" charset="-122"/>
                <a:ea typeface="汉仪正圆 55简" panose="00020600040101010101" charset="-122"/>
              </a:rPr>
              <a:t>丢弃body中含有的HTML标签的issue</a:t>
            </a:r>
          </a:p>
          <a:p>
            <a:pPr algn="l" fontAlgn="auto">
              <a:lnSpc>
                <a:spcPct val="150000"/>
              </a:lnSpc>
            </a:pPr>
            <a:r>
              <a:rPr lang="en-US" sz="2800">
                <a:solidFill>
                  <a:schemeClr val="bg1"/>
                </a:solidFill>
                <a:latin typeface="汉仪正圆 55简" panose="00020600040101010101" charset="-122"/>
                <a:ea typeface="汉仪正圆 55简" panose="00020600040101010101" charset="-122"/>
              </a:rPr>
              <a:t>·</a:t>
            </a:r>
            <a:r>
              <a:rPr sz="2800">
                <a:solidFill>
                  <a:schemeClr val="bg1"/>
                </a:solidFill>
                <a:latin typeface="汉仪正圆 55简" panose="00020600040101010101" charset="-122"/>
                <a:ea typeface="汉仪正圆 55简" panose="00020600040101010101" charset="-122"/>
              </a:rPr>
              <a:t>title中的开始标签字符串和markdown强调标志被删除</a:t>
            </a:r>
          </a:p>
          <a:p>
            <a:pPr algn="l" fontAlgn="auto">
              <a:lnSpc>
                <a:spcPct val="150000"/>
              </a:lnSpc>
            </a:pPr>
            <a:r>
              <a:rPr lang="en-US" altLang="zh-CN" sz="2800">
                <a:solidFill>
                  <a:schemeClr val="bg1"/>
                </a:solidFill>
                <a:latin typeface="汉仪正圆 55简" panose="00020600040101010101" charset="-122"/>
                <a:ea typeface="汉仪正圆 55简" panose="00020600040101010101" charset="-122"/>
              </a:rPr>
              <a:t>·</a:t>
            </a:r>
            <a:r>
              <a:rPr lang="zh-CN" sz="2800">
                <a:solidFill>
                  <a:schemeClr val="bg1"/>
                </a:solidFill>
                <a:latin typeface="汉仪正圆 55简" panose="00020600040101010101" charset="-122"/>
                <a:ea typeface="汉仪正圆 55简" panose="00020600040101010101" charset="-122"/>
              </a:rPr>
              <a:t>全部小写处理</a:t>
            </a:r>
          </a:p>
        </p:txBody>
      </p:sp>
      <p:sp>
        <p:nvSpPr>
          <p:cNvPr id="12" name="文本框 11"/>
          <p:cNvSpPr txBox="1"/>
          <p:nvPr/>
        </p:nvSpPr>
        <p:spPr>
          <a:xfrm>
            <a:off x="2317115" y="1440815"/>
            <a:ext cx="2792730" cy="36830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sym typeface="+mn-ea"/>
              </a:rPr>
              <a:t>预处理：具体步骤</a:t>
            </a:r>
            <a:endParaRPr lang="zh-CN" altLang="en-US" b="1">
              <a:solidFill>
                <a:srgbClr val="00D0C7"/>
              </a:solidFill>
              <a:latin typeface="汉仪正圆 55简" panose="00020600040101010101" charset="-122"/>
              <a:ea typeface="汉仪正圆 55简" panose="00020600040101010101" charset="-122"/>
            </a:endParaRPr>
          </a:p>
        </p:txBody>
      </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6" grpId="1" animBg="1"/>
      <p:bldP spid="7" grpId="1" animBg="1"/>
      <p:bldP spid="11" grpId="1"/>
      <p:bldP spid="1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01</a:t>
            </a:r>
          </a:p>
        </p:txBody>
      </p:sp>
      <p:sp>
        <p:nvSpPr>
          <p:cNvPr id="10" name="文本框 9"/>
          <p:cNvSpPr txBox="1"/>
          <p:nvPr/>
        </p:nvSpPr>
        <p:spPr>
          <a:xfrm>
            <a:off x="835660" y="222250"/>
            <a:ext cx="365442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sym typeface="+mn-ea"/>
              </a:rPr>
              <a:t>数据源和预处理</a:t>
            </a:r>
            <a:endParaRPr lang="zh-CN" altLang="en-US" sz="2000" b="1">
              <a:solidFill>
                <a:srgbClr val="00D0C7"/>
              </a:solidFill>
              <a:latin typeface="汉仪正圆 55简" panose="00020600040101010101" charset="-122"/>
              <a:ea typeface="汉仪正圆 55简" panose="00020600040101010101" charset="-122"/>
            </a:endParaRPr>
          </a:p>
        </p:txBody>
      </p:sp>
      <p:cxnSp>
        <p:nvCxnSpPr>
          <p:cNvPr id="5" name="直接连接符 4"/>
          <p:cNvCxnSpPr/>
          <p:nvPr/>
        </p:nvCxnSpPr>
        <p:spPr>
          <a:xfrm flipV="1">
            <a:off x="0" y="130111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3159125" y="123190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7125970" y="6204585"/>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flipV="1">
            <a:off x="7813675" y="627443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9" name="iconfont-11117-5703294"/>
          <p:cNvSpPr>
            <a:spLocks noChangeAspect="1"/>
          </p:cNvSpPr>
          <p:nvPr/>
        </p:nvSpPr>
        <p:spPr bwMode="auto">
          <a:xfrm>
            <a:off x="1489668" y="1371176"/>
            <a:ext cx="609685" cy="437729"/>
          </a:xfrm>
          <a:custGeom>
            <a:avLst/>
            <a:gdLst>
              <a:gd name="connsiteX0" fmla="*/ 58001 w 391472"/>
              <a:gd name="connsiteY0" fmla="*/ 194964 h 281061"/>
              <a:gd name="connsiteX1" fmla="*/ 153262 w 391472"/>
              <a:gd name="connsiteY1" fmla="*/ 194964 h 281061"/>
              <a:gd name="connsiteX2" fmla="*/ 162801 w 391472"/>
              <a:gd name="connsiteY2" fmla="*/ 204460 h 281061"/>
              <a:gd name="connsiteX3" fmla="*/ 153262 w 391472"/>
              <a:gd name="connsiteY3" fmla="*/ 213998 h 281061"/>
              <a:gd name="connsiteX4" fmla="*/ 58001 w 391472"/>
              <a:gd name="connsiteY4" fmla="*/ 213998 h 281061"/>
              <a:gd name="connsiteX5" fmla="*/ 48462 w 391472"/>
              <a:gd name="connsiteY5" fmla="*/ 204460 h 281061"/>
              <a:gd name="connsiteX6" fmla="*/ 58001 w 391472"/>
              <a:gd name="connsiteY6" fmla="*/ 194964 h 281061"/>
              <a:gd name="connsiteX7" fmla="*/ 258059 w 391472"/>
              <a:gd name="connsiteY7" fmla="*/ 156799 h 281061"/>
              <a:gd name="connsiteX8" fmla="*/ 258235 w 391472"/>
              <a:gd name="connsiteY8" fmla="*/ 156851 h 281061"/>
              <a:gd name="connsiteX9" fmla="*/ 257933 w 391472"/>
              <a:gd name="connsiteY9" fmla="*/ 156851 h 281061"/>
              <a:gd name="connsiteX10" fmla="*/ 58087 w 391472"/>
              <a:gd name="connsiteY10" fmla="*/ 154175 h 281061"/>
              <a:gd name="connsiteX11" fmla="*/ 112948 w 391472"/>
              <a:gd name="connsiteY11" fmla="*/ 154175 h 281061"/>
              <a:gd name="connsiteX12" fmla="*/ 122487 w 391472"/>
              <a:gd name="connsiteY12" fmla="*/ 163714 h 281061"/>
              <a:gd name="connsiteX13" fmla="*/ 112948 w 391472"/>
              <a:gd name="connsiteY13" fmla="*/ 173210 h 281061"/>
              <a:gd name="connsiteX14" fmla="*/ 58087 w 391472"/>
              <a:gd name="connsiteY14" fmla="*/ 173210 h 281061"/>
              <a:gd name="connsiteX15" fmla="*/ 48548 w 391472"/>
              <a:gd name="connsiteY15" fmla="*/ 163714 h 281061"/>
              <a:gd name="connsiteX16" fmla="*/ 58087 w 391472"/>
              <a:gd name="connsiteY16" fmla="*/ 154175 h 281061"/>
              <a:gd name="connsiteX17" fmla="*/ 58087 w 391472"/>
              <a:gd name="connsiteY17" fmla="*/ 113041 h 281061"/>
              <a:gd name="connsiteX18" fmla="*/ 112948 w 391472"/>
              <a:gd name="connsiteY18" fmla="*/ 113041 h 281061"/>
              <a:gd name="connsiteX19" fmla="*/ 122487 w 391472"/>
              <a:gd name="connsiteY19" fmla="*/ 122537 h 281061"/>
              <a:gd name="connsiteX20" fmla="*/ 112948 w 391472"/>
              <a:gd name="connsiteY20" fmla="*/ 132076 h 281061"/>
              <a:gd name="connsiteX21" fmla="*/ 58087 w 391472"/>
              <a:gd name="connsiteY21" fmla="*/ 132076 h 281061"/>
              <a:gd name="connsiteX22" fmla="*/ 48548 w 391472"/>
              <a:gd name="connsiteY22" fmla="*/ 122537 h 281061"/>
              <a:gd name="connsiteX23" fmla="*/ 58087 w 391472"/>
              <a:gd name="connsiteY23" fmla="*/ 113041 h 281061"/>
              <a:gd name="connsiteX24" fmla="*/ 257933 w 391472"/>
              <a:gd name="connsiteY24" fmla="*/ 96639 h 281061"/>
              <a:gd name="connsiteX25" fmla="*/ 258057 w 391472"/>
              <a:gd name="connsiteY25" fmla="*/ 96691 h 281061"/>
              <a:gd name="connsiteX26" fmla="*/ 246738 w 391472"/>
              <a:gd name="connsiteY26" fmla="*/ 99963 h 281061"/>
              <a:gd name="connsiteX27" fmla="*/ 239028 w 391472"/>
              <a:gd name="connsiteY27" fmla="*/ 109113 h 281061"/>
              <a:gd name="connsiteX28" fmla="*/ 243258 w 391472"/>
              <a:gd name="connsiteY28" fmla="*/ 131644 h 281061"/>
              <a:gd name="connsiteX29" fmla="*/ 265703 w 391472"/>
              <a:gd name="connsiteY29" fmla="*/ 136263 h 281061"/>
              <a:gd name="connsiteX30" fmla="*/ 278522 w 391472"/>
              <a:gd name="connsiteY30" fmla="*/ 117314 h 281061"/>
              <a:gd name="connsiteX31" fmla="*/ 272501 w 391472"/>
              <a:gd name="connsiteY31" fmla="*/ 102720 h 281061"/>
              <a:gd name="connsiteX32" fmla="*/ 258057 w 391472"/>
              <a:gd name="connsiteY32" fmla="*/ 96691 h 281061"/>
              <a:gd name="connsiteX33" fmla="*/ 258235 w 391472"/>
              <a:gd name="connsiteY33" fmla="*/ 96639 h 281061"/>
              <a:gd name="connsiteX34" fmla="*/ 250175 w 391472"/>
              <a:gd name="connsiteY34" fmla="*/ 78355 h 281061"/>
              <a:gd name="connsiteX35" fmla="*/ 273127 w 391472"/>
              <a:gd name="connsiteY35" fmla="*/ 80626 h 281061"/>
              <a:gd name="connsiteX36" fmla="*/ 297557 w 391472"/>
              <a:gd name="connsiteY36" fmla="*/ 117314 h 281061"/>
              <a:gd name="connsiteX37" fmla="*/ 285903 w 391472"/>
              <a:gd name="connsiteY37" fmla="*/ 145257 h 281061"/>
              <a:gd name="connsiteX38" fmla="*/ 258059 w 391472"/>
              <a:gd name="connsiteY38" fmla="*/ 156799 h 281061"/>
              <a:gd name="connsiteX39" fmla="*/ 236136 w 391472"/>
              <a:gd name="connsiteY39" fmla="*/ 150285 h 281061"/>
              <a:gd name="connsiteX40" fmla="*/ 221417 w 391472"/>
              <a:gd name="connsiteY40" fmla="*/ 132551 h 281061"/>
              <a:gd name="connsiteX41" fmla="*/ 229877 w 391472"/>
              <a:gd name="connsiteY41" fmla="*/ 89259 h 281061"/>
              <a:gd name="connsiteX42" fmla="*/ 250175 w 391472"/>
              <a:gd name="connsiteY42" fmla="*/ 78355 h 281061"/>
              <a:gd name="connsiteX43" fmla="*/ 58087 w 391472"/>
              <a:gd name="connsiteY43" fmla="*/ 76051 h 281061"/>
              <a:gd name="connsiteX44" fmla="*/ 112948 w 391472"/>
              <a:gd name="connsiteY44" fmla="*/ 76051 h 281061"/>
              <a:gd name="connsiteX45" fmla="*/ 122487 w 391472"/>
              <a:gd name="connsiteY45" fmla="*/ 85590 h 281061"/>
              <a:gd name="connsiteX46" fmla="*/ 112948 w 391472"/>
              <a:gd name="connsiteY46" fmla="*/ 95129 h 281061"/>
              <a:gd name="connsiteX47" fmla="*/ 58087 w 391472"/>
              <a:gd name="connsiteY47" fmla="*/ 95129 h 281061"/>
              <a:gd name="connsiteX48" fmla="*/ 48548 w 391472"/>
              <a:gd name="connsiteY48" fmla="*/ 85590 h 281061"/>
              <a:gd name="connsiteX49" fmla="*/ 58087 w 391472"/>
              <a:gd name="connsiteY49" fmla="*/ 76051 h 281061"/>
              <a:gd name="connsiteX50" fmla="*/ 258235 w 391472"/>
              <a:gd name="connsiteY50" fmla="*/ 57966 h 281061"/>
              <a:gd name="connsiteX51" fmla="*/ 212051 w 391472"/>
              <a:gd name="connsiteY51" fmla="*/ 82266 h 281061"/>
              <a:gd name="connsiteX52" fmla="*/ 204886 w 391472"/>
              <a:gd name="connsiteY52" fmla="*/ 138852 h 281061"/>
              <a:gd name="connsiteX53" fmla="*/ 253574 w 391472"/>
              <a:gd name="connsiteY53" fmla="*/ 206963 h 281061"/>
              <a:gd name="connsiteX54" fmla="*/ 256120 w 391472"/>
              <a:gd name="connsiteY54" fmla="*/ 210373 h 281061"/>
              <a:gd name="connsiteX55" fmla="*/ 271357 w 391472"/>
              <a:gd name="connsiteY55" fmla="*/ 191338 h 281061"/>
              <a:gd name="connsiteX56" fmla="*/ 305111 w 391472"/>
              <a:gd name="connsiteY56" fmla="*/ 145888 h 281061"/>
              <a:gd name="connsiteX57" fmla="*/ 308434 w 391472"/>
              <a:gd name="connsiteY57" fmla="*/ 140449 h 281061"/>
              <a:gd name="connsiteX58" fmla="*/ 315858 w 391472"/>
              <a:gd name="connsiteY58" fmla="*/ 121415 h 281061"/>
              <a:gd name="connsiteX59" fmla="*/ 312060 w 391472"/>
              <a:gd name="connsiteY59" fmla="*/ 94913 h 281061"/>
              <a:gd name="connsiteX60" fmla="*/ 273170 w 391472"/>
              <a:gd name="connsiteY60" fmla="*/ 60167 h 281061"/>
              <a:gd name="connsiteX61" fmla="*/ 258235 w 391472"/>
              <a:gd name="connsiteY61" fmla="*/ 57966 h 281061"/>
              <a:gd name="connsiteX62" fmla="*/ 258235 w 391472"/>
              <a:gd name="connsiteY62" fmla="*/ 38931 h 281061"/>
              <a:gd name="connsiteX63" fmla="*/ 278349 w 391472"/>
              <a:gd name="connsiteY63" fmla="*/ 41693 h 281061"/>
              <a:gd name="connsiteX64" fmla="*/ 329368 w 391472"/>
              <a:gd name="connsiteY64" fmla="*/ 87964 h 281061"/>
              <a:gd name="connsiteX65" fmla="*/ 334634 w 391472"/>
              <a:gd name="connsiteY65" fmla="*/ 124652 h 281061"/>
              <a:gd name="connsiteX66" fmla="*/ 324620 w 391472"/>
              <a:gd name="connsiteY66" fmla="*/ 150549 h 281061"/>
              <a:gd name="connsiteX67" fmla="*/ 321383 w 391472"/>
              <a:gd name="connsiteY67" fmla="*/ 155815 h 281061"/>
              <a:gd name="connsiteX68" fmla="*/ 286032 w 391472"/>
              <a:gd name="connsiteY68" fmla="*/ 203424 h 281061"/>
              <a:gd name="connsiteX69" fmla="*/ 263760 w 391472"/>
              <a:gd name="connsiteY69" fmla="*/ 231997 h 281061"/>
              <a:gd name="connsiteX70" fmla="*/ 256120 w 391472"/>
              <a:gd name="connsiteY70" fmla="*/ 235925 h 281061"/>
              <a:gd name="connsiteX71" fmla="*/ 256120 w 391472"/>
              <a:gd name="connsiteY71" fmla="*/ 235709 h 281061"/>
              <a:gd name="connsiteX72" fmla="*/ 248524 w 391472"/>
              <a:gd name="connsiteY72" fmla="*/ 231911 h 281061"/>
              <a:gd name="connsiteX73" fmla="*/ 238423 w 391472"/>
              <a:gd name="connsiteY73" fmla="*/ 218487 h 281061"/>
              <a:gd name="connsiteX74" fmla="*/ 188138 w 391472"/>
              <a:gd name="connsiteY74" fmla="*/ 147873 h 281061"/>
              <a:gd name="connsiteX75" fmla="*/ 196685 w 391472"/>
              <a:gd name="connsiteY75" fmla="*/ 71001 h 281061"/>
              <a:gd name="connsiteX76" fmla="*/ 258235 w 391472"/>
              <a:gd name="connsiteY76" fmla="*/ 38931 h 281061"/>
              <a:gd name="connsiteX77" fmla="*/ 19034 w 391472"/>
              <a:gd name="connsiteY77" fmla="*/ 19080 h 281061"/>
              <a:gd name="connsiteX78" fmla="*/ 19034 w 391472"/>
              <a:gd name="connsiteY78" fmla="*/ 261981 h 281061"/>
              <a:gd name="connsiteX79" fmla="*/ 372438 w 391472"/>
              <a:gd name="connsiteY79" fmla="*/ 261981 h 281061"/>
              <a:gd name="connsiteX80" fmla="*/ 372438 w 391472"/>
              <a:gd name="connsiteY80" fmla="*/ 19080 h 281061"/>
              <a:gd name="connsiteX81" fmla="*/ 9539 w 391472"/>
              <a:gd name="connsiteY81" fmla="*/ 0 h 281061"/>
              <a:gd name="connsiteX82" fmla="*/ 381977 w 391472"/>
              <a:gd name="connsiteY82" fmla="*/ 0 h 281061"/>
              <a:gd name="connsiteX83" fmla="*/ 391472 w 391472"/>
              <a:gd name="connsiteY83" fmla="*/ 9540 h 281061"/>
              <a:gd name="connsiteX84" fmla="*/ 391472 w 391472"/>
              <a:gd name="connsiteY84" fmla="*/ 271521 h 281061"/>
              <a:gd name="connsiteX85" fmla="*/ 381977 w 391472"/>
              <a:gd name="connsiteY85" fmla="*/ 281061 h 281061"/>
              <a:gd name="connsiteX86" fmla="*/ 9539 w 391472"/>
              <a:gd name="connsiteY86" fmla="*/ 281061 h 281061"/>
              <a:gd name="connsiteX87" fmla="*/ 0 w 391472"/>
              <a:gd name="connsiteY87" fmla="*/ 271521 h 281061"/>
              <a:gd name="connsiteX88" fmla="*/ 0 w 391472"/>
              <a:gd name="connsiteY88" fmla="*/ 9540 h 281061"/>
              <a:gd name="connsiteX89" fmla="*/ 9539 w 391472"/>
              <a:gd name="connsiteY89" fmla="*/ 0 h 2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91472" h="281061">
                <a:moveTo>
                  <a:pt x="58001" y="194964"/>
                </a:moveTo>
                <a:lnTo>
                  <a:pt x="153262" y="194964"/>
                </a:lnTo>
                <a:cubicBezTo>
                  <a:pt x="158528" y="194964"/>
                  <a:pt x="162801" y="199194"/>
                  <a:pt x="162801" y="204460"/>
                </a:cubicBezTo>
                <a:cubicBezTo>
                  <a:pt x="162801" y="209725"/>
                  <a:pt x="158528" y="213998"/>
                  <a:pt x="153262" y="213998"/>
                </a:cubicBezTo>
                <a:lnTo>
                  <a:pt x="58001" y="213998"/>
                </a:lnTo>
                <a:cubicBezTo>
                  <a:pt x="52735" y="213998"/>
                  <a:pt x="48462" y="209725"/>
                  <a:pt x="48462" y="204460"/>
                </a:cubicBezTo>
                <a:cubicBezTo>
                  <a:pt x="48462" y="199194"/>
                  <a:pt x="52735" y="194964"/>
                  <a:pt x="58001" y="194964"/>
                </a:cubicBezTo>
                <a:close/>
                <a:moveTo>
                  <a:pt x="258059" y="156799"/>
                </a:moveTo>
                <a:lnTo>
                  <a:pt x="258235" y="156851"/>
                </a:lnTo>
                <a:lnTo>
                  <a:pt x="257933" y="156851"/>
                </a:lnTo>
                <a:close/>
                <a:moveTo>
                  <a:pt x="58087" y="154175"/>
                </a:moveTo>
                <a:lnTo>
                  <a:pt x="112948" y="154175"/>
                </a:lnTo>
                <a:cubicBezTo>
                  <a:pt x="118214" y="154175"/>
                  <a:pt x="122487" y="158448"/>
                  <a:pt x="122487" y="163714"/>
                </a:cubicBezTo>
                <a:cubicBezTo>
                  <a:pt x="122487" y="168980"/>
                  <a:pt x="118214" y="173210"/>
                  <a:pt x="112948" y="173210"/>
                </a:cubicBezTo>
                <a:lnTo>
                  <a:pt x="58087" y="173210"/>
                </a:lnTo>
                <a:cubicBezTo>
                  <a:pt x="52822" y="173210"/>
                  <a:pt x="48548" y="168980"/>
                  <a:pt x="48548" y="163714"/>
                </a:cubicBezTo>
                <a:cubicBezTo>
                  <a:pt x="48548" y="158448"/>
                  <a:pt x="52822" y="154175"/>
                  <a:pt x="58087" y="154175"/>
                </a:cubicBezTo>
                <a:close/>
                <a:moveTo>
                  <a:pt x="58087" y="113041"/>
                </a:moveTo>
                <a:lnTo>
                  <a:pt x="112948" y="113041"/>
                </a:lnTo>
                <a:cubicBezTo>
                  <a:pt x="118214" y="113041"/>
                  <a:pt x="122487" y="117271"/>
                  <a:pt x="122487" y="122537"/>
                </a:cubicBezTo>
                <a:cubicBezTo>
                  <a:pt x="122487" y="127803"/>
                  <a:pt x="118214" y="132076"/>
                  <a:pt x="112948" y="132076"/>
                </a:cubicBezTo>
                <a:lnTo>
                  <a:pt x="58087" y="132076"/>
                </a:lnTo>
                <a:cubicBezTo>
                  <a:pt x="52822" y="132076"/>
                  <a:pt x="48548" y="127803"/>
                  <a:pt x="48548" y="122537"/>
                </a:cubicBezTo>
                <a:cubicBezTo>
                  <a:pt x="48548" y="117271"/>
                  <a:pt x="52822" y="113041"/>
                  <a:pt x="58087" y="113041"/>
                </a:cubicBezTo>
                <a:close/>
                <a:moveTo>
                  <a:pt x="257933" y="96639"/>
                </a:moveTo>
                <a:lnTo>
                  <a:pt x="258057" y="96691"/>
                </a:lnTo>
                <a:lnTo>
                  <a:pt x="246738" y="99963"/>
                </a:lnTo>
                <a:cubicBezTo>
                  <a:pt x="243387" y="102143"/>
                  <a:pt x="240668" y="105294"/>
                  <a:pt x="239028" y="109113"/>
                </a:cubicBezTo>
                <a:cubicBezTo>
                  <a:pt x="235747" y="116796"/>
                  <a:pt x="237431" y="125688"/>
                  <a:pt x="243258" y="131644"/>
                </a:cubicBezTo>
                <a:cubicBezTo>
                  <a:pt x="249085" y="137558"/>
                  <a:pt x="257976" y="139414"/>
                  <a:pt x="265703" y="136263"/>
                </a:cubicBezTo>
                <a:cubicBezTo>
                  <a:pt x="273429" y="133155"/>
                  <a:pt x="278479" y="125645"/>
                  <a:pt x="278522" y="117314"/>
                </a:cubicBezTo>
                <a:cubicBezTo>
                  <a:pt x="278522" y="111617"/>
                  <a:pt x="276224" y="106459"/>
                  <a:pt x="272501" y="102720"/>
                </a:cubicBezTo>
                <a:lnTo>
                  <a:pt x="258057" y="96691"/>
                </a:lnTo>
                <a:lnTo>
                  <a:pt x="258235" y="96639"/>
                </a:lnTo>
                <a:close/>
                <a:moveTo>
                  <a:pt x="250175" y="78355"/>
                </a:moveTo>
                <a:cubicBezTo>
                  <a:pt x="257717" y="76849"/>
                  <a:pt x="265703" y="77540"/>
                  <a:pt x="273127" y="80626"/>
                </a:cubicBezTo>
                <a:cubicBezTo>
                  <a:pt x="287932" y="86755"/>
                  <a:pt x="297600" y="101258"/>
                  <a:pt x="297557" y="117314"/>
                </a:cubicBezTo>
                <a:cubicBezTo>
                  <a:pt x="297514" y="128234"/>
                  <a:pt x="293068" y="138108"/>
                  <a:pt x="285903" y="145257"/>
                </a:cubicBezTo>
                <a:lnTo>
                  <a:pt x="258059" y="156799"/>
                </a:lnTo>
                <a:lnTo>
                  <a:pt x="236136" y="150285"/>
                </a:lnTo>
                <a:cubicBezTo>
                  <a:pt x="229715" y="146050"/>
                  <a:pt x="224525" y="139953"/>
                  <a:pt x="221417" y="132551"/>
                </a:cubicBezTo>
                <a:cubicBezTo>
                  <a:pt x="215202" y="117746"/>
                  <a:pt x="218525" y="100654"/>
                  <a:pt x="229877" y="89259"/>
                </a:cubicBezTo>
                <a:cubicBezTo>
                  <a:pt x="235531" y="83561"/>
                  <a:pt x="242632" y="79860"/>
                  <a:pt x="250175" y="78355"/>
                </a:cubicBezTo>
                <a:close/>
                <a:moveTo>
                  <a:pt x="58087" y="76051"/>
                </a:moveTo>
                <a:lnTo>
                  <a:pt x="112948" y="76051"/>
                </a:lnTo>
                <a:cubicBezTo>
                  <a:pt x="118214" y="76051"/>
                  <a:pt x="122487" y="80324"/>
                  <a:pt x="122487" y="85590"/>
                </a:cubicBezTo>
                <a:cubicBezTo>
                  <a:pt x="122487" y="90856"/>
                  <a:pt x="118214" y="95129"/>
                  <a:pt x="112948" y="95129"/>
                </a:cubicBezTo>
                <a:lnTo>
                  <a:pt x="58087" y="95129"/>
                </a:lnTo>
                <a:cubicBezTo>
                  <a:pt x="52822" y="95129"/>
                  <a:pt x="48548" y="90856"/>
                  <a:pt x="48548" y="85590"/>
                </a:cubicBezTo>
                <a:cubicBezTo>
                  <a:pt x="48548" y="80324"/>
                  <a:pt x="52822" y="76051"/>
                  <a:pt x="58087" y="76051"/>
                </a:cubicBezTo>
                <a:close/>
                <a:moveTo>
                  <a:pt x="258235" y="57966"/>
                </a:moveTo>
                <a:cubicBezTo>
                  <a:pt x="239848" y="58311"/>
                  <a:pt x="222712" y="67332"/>
                  <a:pt x="212051" y="82266"/>
                </a:cubicBezTo>
                <a:cubicBezTo>
                  <a:pt x="198670" y="98064"/>
                  <a:pt x="195864" y="120206"/>
                  <a:pt x="204886" y="138852"/>
                </a:cubicBezTo>
                <a:cubicBezTo>
                  <a:pt x="212137" y="152060"/>
                  <a:pt x="238121" y="186461"/>
                  <a:pt x="253574" y="206963"/>
                </a:cubicBezTo>
                <a:cubicBezTo>
                  <a:pt x="254480" y="208042"/>
                  <a:pt x="255343" y="209207"/>
                  <a:pt x="256120" y="210373"/>
                </a:cubicBezTo>
                <a:cubicBezTo>
                  <a:pt x="261170" y="203985"/>
                  <a:pt x="266307" y="197726"/>
                  <a:pt x="271357" y="191338"/>
                </a:cubicBezTo>
                <a:cubicBezTo>
                  <a:pt x="283745" y="177051"/>
                  <a:pt x="295010" y="161858"/>
                  <a:pt x="305111" y="145888"/>
                </a:cubicBezTo>
                <a:lnTo>
                  <a:pt x="308434" y="140449"/>
                </a:lnTo>
                <a:cubicBezTo>
                  <a:pt x="312578" y="134925"/>
                  <a:pt x="315168" y="128321"/>
                  <a:pt x="315858" y="121415"/>
                </a:cubicBezTo>
                <a:cubicBezTo>
                  <a:pt x="317067" y="112394"/>
                  <a:pt x="315772" y="103243"/>
                  <a:pt x="312060" y="94913"/>
                </a:cubicBezTo>
                <a:cubicBezTo>
                  <a:pt x="304765" y="78209"/>
                  <a:pt x="290608" y="65519"/>
                  <a:pt x="273170" y="60167"/>
                </a:cubicBezTo>
                <a:cubicBezTo>
                  <a:pt x="268336" y="58743"/>
                  <a:pt x="263285" y="58009"/>
                  <a:pt x="258235" y="57966"/>
                </a:cubicBezTo>
                <a:close/>
                <a:moveTo>
                  <a:pt x="258235" y="38931"/>
                </a:moveTo>
                <a:cubicBezTo>
                  <a:pt x="265012" y="38931"/>
                  <a:pt x="271789" y="39837"/>
                  <a:pt x="278349" y="41693"/>
                </a:cubicBezTo>
                <a:cubicBezTo>
                  <a:pt x="301399" y="48772"/>
                  <a:pt x="320088" y="65735"/>
                  <a:pt x="329368" y="87964"/>
                </a:cubicBezTo>
                <a:cubicBezTo>
                  <a:pt x="334634" y="99445"/>
                  <a:pt x="336447" y="112178"/>
                  <a:pt x="334634" y="124652"/>
                </a:cubicBezTo>
                <a:cubicBezTo>
                  <a:pt x="333512" y="133975"/>
                  <a:pt x="330059" y="142867"/>
                  <a:pt x="324620" y="150549"/>
                </a:cubicBezTo>
                <a:lnTo>
                  <a:pt x="321383" y="155815"/>
                </a:lnTo>
                <a:cubicBezTo>
                  <a:pt x="310851" y="172562"/>
                  <a:pt x="299025" y="188489"/>
                  <a:pt x="286032" y="203424"/>
                </a:cubicBezTo>
                <a:cubicBezTo>
                  <a:pt x="278522" y="212963"/>
                  <a:pt x="270709" y="222458"/>
                  <a:pt x="263760" y="231997"/>
                </a:cubicBezTo>
                <a:cubicBezTo>
                  <a:pt x="261991" y="234414"/>
                  <a:pt x="259142" y="235882"/>
                  <a:pt x="256120" y="235925"/>
                </a:cubicBezTo>
                <a:lnTo>
                  <a:pt x="256120" y="235709"/>
                </a:lnTo>
                <a:cubicBezTo>
                  <a:pt x="253142" y="235709"/>
                  <a:pt x="250293" y="234285"/>
                  <a:pt x="248524" y="231911"/>
                </a:cubicBezTo>
                <a:lnTo>
                  <a:pt x="238423" y="218487"/>
                </a:lnTo>
                <a:cubicBezTo>
                  <a:pt x="221547" y="196172"/>
                  <a:pt x="196123" y="162462"/>
                  <a:pt x="188138" y="147873"/>
                </a:cubicBezTo>
                <a:cubicBezTo>
                  <a:pt x="175491" y="122839"/>
                  <a:pt x="178858" y="92668"/>
                  <a:pt x="196685" y="71001"/>
                </a:cubicBezTo>
                <a:cubicBezTo>
                  <a:pt x="210972" y="51189"/>
                  <a:pt x="233805" y="39276"/>
                  <a:pt x="258235" y="38931"/>
                </a:cubicBezTo>
                <a:close/>
                <a:moveTo>
                  <a:pt x="19034" y="19080"/>
                </a:moveTo>
                <a:lnTo>
                  <a:pt x="19034" y="261981"/>
                </a:lnTo>
                <a:lnTo>
                  <a:pt x="372438" y="261981"/>
                </a:lnTo>
                <a:lnTo>
                  <a:pt x="372438" y="19080"/>
                </a:lnTo>
                <a:close/>
                <a:moveTo>
                  <a:pt x="9539" y="0"/>
                </a:moveTo>
                <a:lnTo>
                  <a:pt x="381977" y="0"/>
                </a:lnTo>
                <a:cubicBezTo>
                  <a:pt x="387242" y="0"/>
                  <a:pt x="391472" y="4273"/>
                  <a:pt x="391472" y="9540"/>
                </a:cubicBezTo>
                <a:lnTo>
                  <a:pt x="391472" y="271521"/>
                </a:lnTo>
                <a:cubicBezTo>
                  <a:pt x="391472" y="276788"/>
                  <a:pt x="387242" y="281061"/>
                  <a:pt x="381977" y="281061"/>
                </a:cubicBezTo>
                <a:lnTo>
                  <a:pt x="9539" y="281061"/>
                </a:lnTo>
                <a:cubicBezTo>
                  <a:pt x="4273" y="281061"/>
                  <a:pt x="0" y="276788"/>
                  <a:pt x="0" y="271521"/>
                </a:cubicBezTo>
                <a:lnTo>
                  <a:pt x="0" y="9540"/>
                </a:lnTo>
                <a:cubicBezTo>
                  <a:pt x="0" y="4273"/>
                  <a:pt x="4273" y="0"/>
                  <a:pt x="9539" y="0"/>
                </a:cubicBezTo>
                <a:close/>
              </a:path>
            </a:pathLst>
          </a:custGeom>
          <a:solidFill>
            <a:srgbClr val="00D0C7"/>
          </a:solidFill>
          <a:ln>
            <a:noFill/>
          </a:ln>
        </p:spPr>
      </p:sp>
      <p:sp>
        <p:nvSpPr>
          <p:cNvPr id="11" name="文本框 10"/>
          <p:cNvSpPr txBox="1"/>
          <p:nvPr/>
        </p:nvSpPr>
        <p:spPr>
          <a:xfrm>
            <a:off x="641350" y="2091055"/>
            <a:ext cx="10909300" cy="3322955"/>
          </a:xfrm>
          <a:prstGeom prst="rect">
            <a:avLst/>
          </a:prstGeom>
          <a:noFill/>
        </p:spPr>
        <p:txBody>
          <a:bodyPr wrap="square" rtlCol="0">
            <a:spAutoFit/>
          </a:bodyPr>
          <a:lstStyle/>
          <a:p>
            <a:pPr algn="l" fontAlgn="auto">
              <a:lnSpc>
                <a:spcPct val="150000"/>
              </a:lnSpc>
            </a:pPr>
            <a:r>
              <a:rPr lang="en-US" sz="2800">
                <a:solidFill>
                  <a:schemeClr val="bg1"/>
                </a:solidFill>
                <a:latin typeface="汉仪正圆 55简" panose="00020600040101010101" charset="-122"/>
                <a:ea typeface="汉仪正圆 55简" panose="00020600040101010101" charset="-122"/>
                <a:sym typeface="+mn-ea"/>
              </a:rPr>
              <a:t>·</a:t>
            </a:r>
            <a:r>
              <a:rPr sz="2800">
                <a:solidFill>
                  <a:schemeClr val="bg1"/>
                </a:solidFill>
                <a:latin typeface="汉仪正圆 55简" panose="00020600040101010101" charset="-122"/>
                <a:ea typeface="汉仪正圆 55简" panose="00020600040101010101" charset="-122"/>
                <a:sym typeface="+mn-ea"/>
              </a:rPr>
              <a:t>body中的非文本内容会被替换为</a:t>
            </a:r>
            <a:r>
              <a:rPr lang="zh-CN" sz="2800">
                <a:solidFill>
                  <a:schemeClr val="bg1"/>
                </a:solidFill>
                <a:latin typeface="汉仪正圆 55简" panose="00020600040101010101" charset="-122"/>
                <a:ea typeface="汉仪正圆 55简" panose="00020600040101010101" charset="-122"/>
                <a:sym typeface="+mn-ea"/>
              </a:rPr>
              <a:t>文本</a:t>
            </a:r>
            <a:r>
              <a:rPr sz="2800">
                <a:solidFill>
                  <a:schemeClr val="bg1"/>
                </a:solidFill>
                <a:latin typeface="汉仪正圆 55简" panose="00020600040101010101" charset="-122"/>
                <a:ea typeface="汉仪正圆 55简" panose="00020600040101010101" charset="-122"/>
                <a:sym typeface="+mn-ea"/>
              </a:rPr>
              <a:t>占位符</a:t>
            </a:r>
            <a:endParaRPr sz="2800">
              <a:solidFill>
                <a:schemeClr val="bg1"/>
              </a:solidFill>
              <a:latin typeface="汉仪正圆 55简" panose="00020600040101010101" charset="-122"/>
              <a:ea typeface="汉仪正圆 55简" panose="00020600040101010101" charset="-122"/>
            </a:endParaRPr>
          </a:p>
          <a:p>
            <a:pPr algn="l" fontAlgn="auto">
              <a:lnSpc>
                <a:spcPct val="150000"/>
              </a:lnSpc>
            </a:pPr>
            <a:r>
              <a:rPr lang="en-US" sz="2800">
                <a:solidFill>
                  <a:schemeClr val="bg1"/>
                </a:solidFill>
                <a:latin typeface="汉仪正圆 55简" panose="00020600040101010101" charset="-122"/>
                <a:ea typeface="汉仪正圆 55简" panose="00020600040101010101" charset="-122"/>
              </a:rPr>
              <a:t>·</a:t>
            </a:r>
            <a:r>
              <a:rPr sz="2800">
                <a:solidFill>
                  <a:schemeClr val="bg1"/>
                </a:solidFill>
                <a:latin typeface="汉仪正圆 55简" panose="00020600040101010101" charset="-122"/>
                <a:ea typeface="汉仪正圆 55简" panose="00020600040101010101" charset="-122"/>
              </a:rPr>
              <a:t>丢弃body中纯文本</a:t>
            </a:r>
            <a:r>
              <a:rPr lang="zh-CN" sz="2800">
                <a:solidFill>
                  <a:schemeClr val="bg1"/>
                </a:solidFill>
                <a:latin typeface="汉仪正圆 55简" panose="00020600040101010101" charset="-122"/>
                <a:ea typeface="汉仪正圆 55简" panose="00020600040101010101" charset="-122"/>
              </a:rPr>
              <a:t>词数小于</a:t>
            </a:r>
            <a:r>
              <a:rPr lang="en-US" altLang="zh-CN" sz="2800">
                <a:solidFill>
                  <a:schemeClr val="bg1"/>
                </a:solidFill>
                <a:latin typeface="汉仪正圆 55简" panose="00020600040101010101" charset="-122"/>
                <a:ea typeface="汉仪正圆 55简" panose="00020600040101010101" charset="-122"/>
              </a:rPr>
              <a:t>30 or </a:t>
            </a:r>
            <a:r>
              <a:rPr lang="zh-CN" altLang="en-US" sz="2800">
                <a:solidFill>
                  <a:schemeClr val="bg1"/>
                </a:solidFill>
                <a:latin typeface="汉仪正圆 55简" panose="00020600040101010101" charset="-122"/>
                <a:ea typeface="汉仪正圆 55简" panose="00020600040101010101" charset="-122"/>
              </a:rPr>
              <a:t>大于</a:t>
            </a:r>
            <a:r>
              <a:rPr lang="en-US" altLang="zh-CN" sz="2800">
                <a:solidFill>
                  <a:schemeClr val="bg1"/>
                </a:solidFill>
                <a:latin typeface="汉仪正圆 55简" panose="00020600040101010101" charset="-122"/>
                <a:ea typeface="汉仪正圆 55简" panose="00020600040101010101" charset="-122"/>
              </a:rPr>
              <a:t>300</a:t>
            </a:r>
            <a:r>
              <a:rPr sz="2800">
                <a:solidFill>
                  <a:schemeClr val="bg1"/>
                </a:solidFill>
                <a:latin typeface="汉仪正圆 55简" panose="00020600040101010101" charset="-122"/>
                <a:ea typeface="汉仪正圆 55简" panose="00020600040101010101" charset="-122"/>
              </a:rPr>
              <a:t>的issue</a:t>
            </a:r>
          </a:p>
          <a:p>
            <a:pPr algn="l" fontAlgn="auto">
              <a:lnSpc>
                <a:spcPct val="150000"/>
              </a:lnSpc>
            </a:pPr>
            <a:r>
              <a:rPr lang="en-US" sz="2800">
                <a:solidFill>
                  <a:schemeClr val="bg1"/>
                </a:solidFill>
                <a:latin typeface="汉仪正圆 55简" panose="00020600040101010101" charset="-122"/>
                <a:ea typeface="汉仪正圆 55简" panose="00020600040101010101" charset="-122"/>
              </a:rPr>
              <a:t>·</a:t>
            </a:r>
            <a:r>
              <a:rPr sz="2800">
                <a:solidFill>
                  <a:schemeClr val="bg1"/>
                </a:solidFill>
                <a:latin typeface="汉仪正圆 55简" panose="00020600040101010101" charset="-122"/>
                <a:ea typeface="汉仪正圆 55简" panose="00020600040101010101" charset="-122"/>
              </a:rPr>
              <a:t>丢弃body中含有的HTML标签的issue</a:t>
            </a:r>
          </a:p>
          <a:p>
            <a:pPr algn="l" fontAlgn="auto">
              <a:lnSpc>
                <a:spcPct val="150000"/>
              </a:lnSpc>
            </a:pPr>
            <a:r>
              <a:rPr lang="en-US" sz="2800">
                <a:solidFill>
                  <a:schemeClr val="bg1"/>
                </a:solidFill>
                <a:latin typeface="汉仪正圆 55简" panose="00020600040101010101" charset="-122"/>
                <a:ea typeface="汉仪正圆 55简" panose="00020600040101010101" charset="-122"/>
              </a:rPr>
              <a:t>·</a:t>
            </a:r>
            <a:r>
              <a:rPr sz="2800">
                <a:solidFill>
                  <a:schemeClr val="bg1"/>
                </a:solidFill>
                <a:latin typeface="汉仪正圆 55简" panose="00020600040101010101" charset="-122"/>
                <a:ea typeface="汉仪正圆 55简" panose="00020600040101010101" charset="-122"/>
              </a:rPr>
              <a:t>title中的开始标签字符串和markdown强调标志被删除</a:t>
            </a:r>
          </a:p>
          <a:p>
            <a:pPr algn="l" fontAlgn="auto">
              <a:lnSpc>
                <a:spcPct val="150000"/>
              </a:lnSpc>
            </a:pPr>
            <a:r>
              <a:rPr lang="en-US" altLang="zh-CN" sz="2800">
                <a:solidFill>
                  <a:schemeClr val="bg1"/>
                </a:solidFill>
                <a:latin typeface="汉仪正圆 55简" panose="00020600040101010101" charset="-122"/>
                <a:ea typeface="汉仪正圆 55简" panose="00020600040101010101" charset="-122"/>
              </a:rPr>
              <a:t>·</a:t>
            </a:r>
            <a:r>
              <a:rPr lang="zh-CN" sz="2800">
                <a:solidFill>
                  <a:schemeClr val="bg1"/>
                </a:solidFill>
                <a:latin typeface="汉仪正圆 55简" panose="00020600040101010101" charset="-122"/>
                <a:ea typeface="汉仪正圆 55简" panose="00020600040101010101" charset="-122"/>
              </a:rPr>
              <a:t>全部小写处理</a:t>
            </a:r>
          </a:p>
        </p:txBody>
      </p:sp>
      <p:sp>
        <p:nvSpPr>
          <p:cNvPr id="12" name="文本框 11"/>
          <p:cNvSpPr txBox="1"/>
          <p:nvPr/>
        </p:nvSpPr>
        <p:spPr>
          <a:xfrm>
            <a:off x="2317115" y="1440815"/>
            <a:ext cx="2792730" cy="36830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sym typeface="+mn-ea"/>
              </a:rPr>
              <a:t>预处理：具体步骤</a:t>
            </a:r>
            <a:endParaRPr lang="zh-CN" altLang="en-US" b="1">
              <a:solidFill>
                <a:srgbClr val="00D0C7"/>
              </a:solidFill>
              <a:latin typeface="汉仪正圆 55简" panose="00020600040101010101" charset="-122"/>
              <a:ea typeface="汉仪正圆 55简" panose="00020600040101010101" charset="-122"/>
            </a:endParaRPr>
          </a:p>
        </p:txBody>
      </p:sp>
      <p:pic>
        <p:nvPicPr>
          <p:cNvPr id="13" name="图片 12" descr="1"/>
          <p:cNvPicPr>
            <a:picLocks noChangeAspect="1"/>
          </p:cNvPicPr>
          <p:nvPr/>
        </p:nvPicPr>
        <p:blipFill>
          <a:blip r:embed="rId3"/>
          <a:stretch>
            <a:fillRect/>
          </a:stretch>
        </p:blipFill>
        <p:spPr>
          <a:xfrm>
            <a:off x="4867275" y="205105"/>
            <a:ext cx="7324725" cy="1885950"/>
          </a:xfrm>
          <a:prstGeom prst="rect">
            <a:avLst/>
          </a:prstGeom>
        </p:spPr>
      </p:pic>
      <p:pic>
        <p:nvPicPr>
          <p:cNvPr id="14" name="图片 13" descr="2"/>
          <p:cNvPicPr>
            <a:picLocks noChangeAspect="1"/>
          </p:cNvPicPr>
          <p:nvPr/>
        </p:nvPicPr>
        <p:blipFill>
          <a:blip r:embed="rId4"/>
          <a:stretch>
            <a:fillRect/>
          </a:stretch>
        </p:blipFill>
        <p:spPr>
          <a:xfrm>
            <a:off x="7996555" y="1665605"/>
            <a:ext cx="3705225" cy="1304925"/>
          </a:xfrm>
          <a:prstGeom prst="rect">
            <a:avLst/>
          </a:prstGeom>
        </p:spPr>
      </p:pic>
      <p:pic>
        <p:nvPicPr>
          <p:cNvPr id="15" name="图片 14" descr="3"/>
          <p:cNvPicPr>
            <a:picLocks noChangeAspect="1"/>
          </p:cNvPicPr>
          <p:nvPr/>
        </p:nvPicPr>
        <p:blipFill>
          <a:blip r:embed="rId5"/>
          <a:stretch>
            <a:fillRect/>
          </a:stretch>
        </p:blipFill>
        <p:spPr>
          <a:xfrm>
            <a:off x="6958330" y="3442970"/>
            <a:ext cx="4743450" cy="619125"/>
          </a:xfrm>
          <a:prstGeom prst="rect">
            <a:avLst/>
          </a:prstGeom>
        </p:spPr>
      </p:pic>
      <p:pic>
        <p:nvPicPr>
          <p:cNvPr id="17" name="图片 16" descr="用于预处理的正则表达式"/>
          <p:cNvPicPr>
            <a:picLocks noChangeAspect="1"/>
          </p:cNvPicPr>
          <p:nvPr/>
        </p:nvPicPr>
        <p:blipFill>
          <a:blip r:embed="rId6"/>
          <a:stretch>
            <a:fillRect/>
          </a:stretch>
        </p:blipFill>
        <p:spPr>
          <a:xfrm>
            <a:off x="6072505" y="0"/>
            <a:ext cx="5895975" cy="2181225"/>
          </a:xfrm>
          <a:prstGeom prst="rect">
            <a:avLst/>
          </a:prstGeom>
        </p:spPr>
      </p:pic>
      <p:pic>
        <p:nvPicPr>
          <p:cNvPr id="2" name="图片 1" descr="13"/>
          <p:cNvPicPr>
            <a:picLocks noChangeAspect="1"/>
          </p:cNvPicPr>
          <p:nvPr/>
        </p:nvPicPr>
        <p:blipFill>
          <a:blip r:embed="rId7"/>
          <a:srcRect l="148" t="24081" r="12653" b="2586"/>
          <a:stretch>
            <a:fillRect/>
          </a:stretch>
        </p:blipFill>
        <p:spPr>
          <a:xfrm>
            <a:off x="3336290" y="387985"/>
            <a:ext cx="8214360" cy="3674110"/>
          </a:xfrm>
          <a:prstGeom prst="rect">
            <a:avLst/>
          </a:prstGeom>
        </p:spPr>
      </p:pic>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7"/>
                                        </p:tgtEl>
                                        <p:attrNameLst>
                                          <p:attrName>style.visibility</p:attrName>
                                        </p:attrNameLst>
                                      </p:cBhvr>
                                      <p:to>
                                        <p:strVal val="hidden"/>
                                      </p:to>
                                    </p:set>
                                  </p:childTnLst>
                                </p:cTn>
                              </p:par>
                              <p:par>
                                <p:cTn id="7" presetID="3" presetClass="entr" presetSubtype="1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animEffect transition="in" filter="blinds(horizontal)">
                                      <p:cBhvr>
                                        <p:cTn id="9" dur="500"/>
                                        <p:tgtEl>
                                          <p:spTgt spid="13"/>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13"/>
                                        </p:tgtEl>
                                        <p:attrNameLst>
                                          <p:attrName>style.visibility</p:attrName>
                                        </p:attrNameLst>
                                      </p:cBhvr>
                                      <p:to>
                                        <p:strVal val="hidden"/>
                                      </p:to>
                                    </p:set>
                                  </p:childTnLst>
                                </p:cTn>
                              </p:par>
                              <p:par>
                                <p:cTn id="14" presetID="3" presetClass="entr" presetSubtype="1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linds(horizontal)">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14"/>
                                        </p:tgtEl>
                                        <p:attrNameLst>
                                          <p:attrName>style.visibility</p:attrName>
                                        </p:attrNameLst>
                                      </p:cBhvr>
                                      <p:to>
                                        <p:strVal val="hidden"/>
                                      </p:to>
                                    </p:set>
                                  </p:childTnLst>
                                </p:cTn>
                              </p:par>
                              <p:par>
                                <p:cTn id="21" presetID="3" presetClass="entr" presetSubtype="1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blinds(horizontal)">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nodeType="clickEffect">
                                  <p:stCondLst>
                                    <p:cond delay="0"/>
                                  </p:stCondLst>
                                  <p:childTnLst>
                                    <p:set>
                                      <p:cBhvr>
                                        <p:cTn id="27" dur="1" fill="hold">
                                          <p:stCondLst>
                                            <p:cond delay="0"/>
                                          </p:stCondLst>
                                        </p:cTn>
                                        <p:tgtEl>
                                          <p:spTgt spid="15"/>
                                        </p:tgtEl>
                                        <p:attrNameLst>
                                          <p:attrName>style.visibility</p:attrName>
                                        </p:attrNameLst>
                                      </p:cBhvr>
                                      <p:to>
                                        <p:strVal val="hidden"/>
                                      </p:to>
                                    </p:set>
                                  </p:childTnLst>
                                </p:cTn>
                              </p:par>
                              <p:par>
                                <p:cTn id="28" presetID="1" presetClass="entr" presetSubtype="0" fill="hold" nodeType="withEffect">
                                  <p:stCondLst>
                                    <p:cond delay="0"/>
                                  </p:stCondLst>
                                  <p:childTnLst>
                                    <p:set>
                                      <p:cBhvr>
                                        <p:cTn id="29"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animBg="1"/>
      <p:bldP spid="7" grpId="1" animBg="1"/>
      <p:bldP spid="11" grpId="1"/>
      <p:bldP spid="1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197225"/>
            <a:ext cx="5109845" cy="922020"/>
          </a:xfrm>
          <a:prstGeom prst="rect">
            <a:avLst/>
          </a:prstGeom>
          <a:noFill/>
        </p:spPr>
        <p:txBody>
          <a:bodyPr wrap="square" rtlCol="0">
            <a:spAutoFit/>
          </a:bodyPr>
          <a:lstStyle/>
          <a:p>
            <a:pPr algn="ctr"/>
            <a:r>
              <a:rPr lang="zh-CN" altLang="en-US" sz="5400" b="1">
                <a:solidFill>
                  <a:schemeClr val="bg1"/>
                </a:solidFill>
                <a:latin typeface="汉仪正圆 55简" panose="00020600040101010101" charset="-122"/>
                <a:ea typeface="汉仪正圆 55简" panose="00020600040101010101" charset="-122"/>
              </a:rPr>
              <a:t>问题</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02</a:t>
            </a:r>
          </a:p>
        </p:txBody>
      </p:sp>
      <p:grpSp>
        <p:nvGrpSpPr>
          <p:cNvPr id="25" name="组合 24"/>
          <p:cNvGrpSpPr/>
          <p:nvPr/>
        </p:nvGrpSpPr>
        <p:grpSpPr>
          <a:xfrm>
            <a:off x="935355" y="419163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10" grpId="1"/>
      <p:bldP spid="11"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02</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问题</a:t>
            </a:r>
          </a:p>
        </p:txBody>
      </p:sp>
      <p:pic>
        <p:nvPicPr>
          <p:cNvPr id="2" name="图片 1" descr="20181106001"/>
          <p:cNvPicPr>
            <a:picLocks noChangeAspect="1"/>
          </p:cNvPicPr>
          <p:nvPr/>
        </p:nvPicPr>
        <p:blipFill>
          <a:blip r:embed="rId3"/>
          <a:srcRect l="6393" t="11679" r="7813" b="34249"/>
          <a:stretch>
            <a:fillRect/>
          </a:stretch>
        </p:blipFill>
        <p:spPr>
          <a:xfrm>
            <a:off x="4193540" y="2310765"/>
            <a:ext cx="3328035" cy="3147060"/>
          </a:xfrm>
          <a:prstGeom prst="rect">
            <a:avLst/>
          </a:prstGeom>
        </p:spPr>
      </p:pic>
      <p:sp>
        <p:nvSpPr>
          <p:cNvPr id="5" name="椭圆 4"/>
          <p:cNvSpPr/>
          <p:nvPr/>
        </p:nvSpPr>
        <p:spPr>
          <a:xfrm>
            <a:off x="4650740" y="231076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683895" y="1845310"/>
            <a:ext cx="3760470" cy="82994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过短</a:t>
            </a:r>
          </a:p>
          <a:p>
            <a:pPr algn="l">
              <a:lnSpc>
                <a:spcPct val="200000"/>
              </a:lnSpc>
            </a:pPr>
            <a:r>
              <a:rPr lang="zh-CN" altLang="en-US" sz="1200">
                <a:solidFill>
                  <a:schemeClr val="bg1"/>
                </a:solidFill>
                <a:latin typeface="汉仪正圆 55简" panose="00020600040101010101" charset="-122"/>
                <a:ea typeface="汉仪正圆 55简" panose="00020600040101010101" charset="-122"/>
              </a:rPr>
              <a:t>过长</a:t>
            </a:r>
            <a:r>
              <a:rPr lang="en-US" altLang="zh-CN" sz="1200">
                <a:solidFill>
                  <a:schemeClr val="bg1"/>
                </a:solidFill>
                <a:latin typeface="汉仪正圆 55简" panose="00020600040101010101" charset="-122"/>
                <a:ea typeface="汉仪正圆 55简" panose="00020600040101010101" charset="-122"/>
              </a:rPr>
              <a:t> or </a:t>
            </a:r>
            <a:r>
              <a:rPr lang="zh-CN" altLang="en-US" sz="1200">
                <a:solidFill>
                  <a:schemeClr val="bg1"/>
                </a:solidFill>
                <a:latin typeface="汉仪正圆 55简" panose="00020600040101010101" charset="-122"/>
                <a:ea typeface="汉仪正圆 55简" panose="00020600040101010101" charset="-122"/>
              </a:rPr>
              <a:t>含</a:t>
            </a:r>
            <a:r>
              <a:rPr lang="en-US" altLang="zh-CN" sz="1200">
                <a:solidFill>
                  <a:schemeClr val="bg1"/>
                </a:solidFill>
                <a:latin typeface="汉仪正圆 55简" panose="00020600040101010101" charset="-122"/>
                <a:ea typeface="汉仪正圆 55简" panose="00020600040101010101" charset="-122"/>
              </a:rPr>
              <a:t>url(</a:t>
            </a:r>
            <a:r>
              <a:rPr lang="zh-CN" altLang="en-US" sz="1200">
                <a:solidFill>
                  <a:schemeClr val="bg1"/>
                </a:solidFill>
                <a:latin typeface="汉仪正圆 55简" panose="00020600040101010101" charset="-122"/>
                <a:ea typeface="汉仪正圆 55简" panose="00020600040101010101" charset="-122"/>
              </a:rPr>
              <a:t>增加额外阅读负担</a:t>
            </a:r>
            <a:r>
              <a:rPr lang="en-US" altLang="zh-CN" sz="1200">
                <a:solidFill>
                  <a:schemeClr val="bg1"/>
                </a:solidFill>
                <a:latin typeface="汉仪正圆 55简" panose="00020600040101010101" charset="-122"/>
                <a:ea typeface="汉仪正圆 55简" panose="00020600040101010101" charset="-122"/>
              </a:rPr>
              <a:t>)</a:t>
            </a:r>
          </a:p>
        </p:txBody>
      </p:sp>
      <p:sp>
        <p:nvSpPr>
          <p:cNvPr id="12" name="文本框 11"/>
          <p:cNvSpPr txBox="1"/>
          <p:nvPr/>
        </p:nvSpPr>
        <p:spPr>
          <a:xfrm>
            <a:off x="1085215" y="1550670"/>
            <a:ext cx="2447290" cy="36830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①题目长度不合适</a:t>
            </a:r>
          </a:p>
        </p:txBody>
      </p:sp>
      <p:sp>
        <p:nvSpPr>
          <p:cNvPr id="6" name="椭圆 5"/>
          <p:cNvSpPr/>
          <p:nvPr/>
        </p:nvSpPr>
        <p:spPr>
          <a:xfrm>
            <a:off x="7521575" y="378079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000365" y="3780790"/>
            <a:ext cx="3760470" cy="82994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标题只是在复制错误消息，而不供任何其他信息，也不是对于内容的总结</a:t>
            </a:r>
          </a:p>
        </p:txBody>
      </p:sp>
      <p:sp>
        <p:nvSpPr>
          <p:cNvPr id="8" name="文本框 7"/>
          <p:cNvSpPr txBox="1"/>
          <p:nvPr/>
        </p:nvSpPr>
        <p:spPr>
          <a:xfrm>
            <a:off x="8180705" y="3412490"/>
            <a:ext cx="3399790" cy="368300"/>
          </a:xfrm>
          <a:prstGeom prst="rect">
            <a:avLst/>
          </a:prstGeom>
          <a:noFill/>
        </p:spPr>
        <p:txBody>
          <a:bodyPr wrap="square" rtlCol="0">
            <a:spAutoFit/>
          </a:bodyPr>
          <a:lstStyle/>
          <a:p>
            <a:pPr algn="l"/>
            <a:r>
              <a:rPr lang="en-US" altLang="zh-CN" b="1">
                <a:solidFill>
                  <a:srgbClr val="00D0C7"/>
                </a:solidFill>
                <a:latin typeface="汉仪正圆 55简" panose="00020600040101010101" charset="-122"/>
                <a:ea typeface="汉仪正圆 55简" panose="00020600040101010101" charset="-122"/>
              </a:rPr>
              <a:t> </a:t>
            </a:r>
            <a:r>
              <a:rPr lang="zh-CN" altLang="en-US" b="1">
                <a:solidFill>
                  <a:srgbClr val="00D0C7"/>
                </a:solidFill>
                <a:latin typeface="汉仪正圆 55简" panose="00020600040101010101" charset="-122"/>
                <a:ea typeface="汉仪正圆 55简" panose="00020600040101010101" charset="-122"/>
              </a:rPr>
              <a:t>③题目仅截取的内容的一部分</a:t>
            </a:r>
          </a:p>
        </p:txBody>
      </p:sp>
      <p:sp>
        <p:nvSpPr>
          <p:cNvPr id="9" name="椭圆 8"/>
          <p:cNvSpPr/>
          <p:nvPr/>
        </p:nvSpPr>
        <p:spPr>
          <a:xfrm>
            <a:off x="4444365" y="451675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386205" y="5327650"/>
            <a:ext cx="3760470" cy="82994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title和body不对应“摘要-具体内容”的关系，而是如body实际上是对title的补充</a:t>
            </a:r>
          </a:p>
        </p:txBody>
      </p:sp>
      <p:sp>
        <p:nvSpPr>
          <p:cNvPr id="14" name="文本框 13"/>
          <p:cNvSpPr txBox="1"/>
          <p:nvPr/>
        </p:nvSpPr>
        <p:spPr>
          <a:xfrm>
            <a:off x="1981200" y="4959350"/>
            <a:ext cx="2669540" cy="36830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②题目与内容相关性弱</a:t>
            </a:r>
          </a:p>
        </p:txBody>
      </p:sp>
      <p:sp>
        <p:nvSpPr>
          <p:cNvPr id="15" name="文本框 14"/>
          <p:cNvSpPr txBox="1"/>
          <p:nvPr/>
        </p:nvSpPr>
        <p:spPr>
          <a:xfrm>
            <a:off x="2748915" y="621030"/>
            <a:ext cx="6693535" cy="829945"/>
          </a:xfrm>
          <a:prstGeom prst="rect">
            <a:avLst/>
          </a:prstGeom>
          <a:noFill/>
        </p:spPr>
        <p:txBody>
          <a:bodyPr wrap="square" rtlCol="0">
            <a:spAutoFit/>
          </a:bodyPr>
          <a:lstStyle/>
          <a:p>
            <a:pPr algn="ctr"/>
            <a:r>
              <a:rPr lang="en-US" altLang="zh-CN" sz="2400" b="1">
                <a:solidFill>
                  <a:srgbClr val="00D0C7"/>
                </a:solidFill>
                <a:latin typeface="汉仪正圆 55简" panose="00020600040101010101" charset="-122"/>
                <a:ea typeface="汉仪正圆 55简" panose="00020600040101010101" charset="-122"/>
              </a:rPr>
              <a:t>Need:合适的、良好的、专业的训练集</a:t>
            </a:r>
          </a:p>
          <a:p>
            <a:pPr algn="ctr"/>
            <a:r>
              <a:rPr lang="en-US" altLang="zh-CN" sz="2400" b="1">
                <a:solidFill>
                  <a:srgbClr val="00D0C7"/>
                </a:solidFill>
                <a:latin typeface="汉仪正圆 55简" panose="00020600040101010101" charset="-122"/>
                <a:ea typeface="汉仪正圆 55简" panose="00020600040101010101" charset="-122"/>
              </a:rPr>
              <a:t>Actual:</a:t>
            </a:r>
            <a:r>
              <a:rPr lang="zh-CN" altLang="en-US" sz="2400" b="1">
                <a:solidFill>
                  <a:srgbClr val="00D0C7"/>
                </a:solidFill>
                <a:latin typeface="汉仪正圆 55简" panose="00020600040101010101" charset="-122"/>
                <a:ea typeface="汉仪正圆 55简" panose="00020600040101010101" charset="-122"/>
              </a:rPr>
              <a:t>大量不符合训练需要的样本</a:t>
            </a:r>
          </a:p>
        </p:txBody>
      </p:sp>
      <p:pic>
        <p:nvPicPr>
          <p:cNvPr id="16" name="图片 15" descr="5"/>
          <p:cNvPicPr>
            <a:picLocks noChangeAspect="1"/>
          </p:cNvPicPr>
          <p:nvPr/>
        </p:nvPicPr>
        <p:blipFill>
          <a:blip r:embed="rId4"/>
          <a:stretch>
            <a:fillRect/>
          </a:stretch>
        </p:blipFill>
        <p:spPr>
          <a:xfrm>
            <a:off x="720725" y="2675255"/>
            <a:ext cx="2681605" cy="1612265"/>
          </a:xfrm>
          <a:prstGeom prst="rect">
            <a:avLst/>
          </a:prstGeom>
        </p:spPr>
      </p:pic>
      <p:pic>
        <p:nvPicPr>
          <p:cNvPr id="17" name="图片 16" descr="6"/>
          <p:cNvPicPr>
            <a:picLocks noChangeAspect="1"/>
          </p:cNvPicPr>
          <p:nvPr/>
        </p:nvPicPr>
        <p:blipFill>
          <a:blip r:embed="rId5"/>
          <a:stretch>
            <a:fillRect/>
          </a:stretch>
        </p:blipFill>
        <p:spPr>
          <a:xfrm>
            <a:off x="7215505" y="4610735"/>
            <a:ext cx="4914900" cy="1638300"/>
          </a:xfrm>
          <a:prstGeom prst="rect">
            <a:avLst/>
          </a:prstGeom>
        </p:spPr>
      </p:pic>
    </p:spTree>
    <p:custDataLst>
      <p:tags r:id="rId1"/>
    </p:custData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bldLst>
      <p:bldP spid="5" grpId="1" animBg="1"/>
      <p:bldP spid="11" grpId="1"/>
      <p:bldP spid="12" grpId="1"/>
      <p:bldP spid="6" grpId="1" animBg="1"/>
      <p:bldP spid="7" grpId="1"/>
      <p:bldP spid="8" grpId="1"/>
      <p:bldP spid="9" grpId="1" animBg="1"/>
      <p:bldP spid="13" grpId="1"/>
      <p:bldP spid="14" grpId="1"/>
      <p:bldP spid="15" grpId="1"/>
    </p:bldLst>
  </p:timing>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36;#379642;#379682;#379633;"/>
</p:tagLst>
</file>

<file path=ppt/tags/tag6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1;#379644;#379682;#379619;"/>
</p:tagLst>
</file>

<file path=ppt/tags/tag6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1;#379644;#379682;#379619;"/>
</p:tagLst>
</file>

<file path=ppt/tags/tag6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1;#379644;#379682;#379619;"/>
</p:tagLst>
</file>

<file path=ppt/tags/tag6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1;#379644;#379682;#379619;"/>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62;#379692;"/>
</p:tagLst>
</file>

<file path=ppt/tags/tag7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591;#379607;"/>
</p:tagLst>
</file>

<file path=ppt/tags/tag7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591;#379607;"/>
</p:tagLst>
</file>

<file path=ppt/tags/tag7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591;#379607;"/>
</p:tagLst>
</file>

<file path=ppt/tags/tag7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55;#379625;"/>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55;#379625;"/>
</p:tagLst>
</file>

<file path=ppt/tags/tag8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1281</Words>
  <Application>Microsoft Office PowerPoint</Application>
  <PresentationFormat>宽屏</PresentationFormat>
  <Paragraphs>128</Paragraphs>
  <Slides>21</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21</vt:i4>
      </vt:variant>
    </vt:vector>
  </HeadingPairs>
  <TitlesOfParts>
    <vt:vector size="26" baseType="lpstr">
      <vt:lpstr>汉仪正圆 55简</vt:lpstr>
      <vt:lpstr>微软雅黑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apple</cp:lastModifiedBy>
  <cp:revision>182</cp:revision>
  <dcterms:created xsi:type="dcterms:W3CDTF">2019-06-19T02:08:00Z</dcterms:created>
  <dcterms:modified xsi:type="dcterms:W3CDTF">2021-11-30T03:06:51Z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2052-11.1.0.11115</vt:lpwstr>
  </property>
  <property fmtid="{D5CDD505-2E9C-101B-9397-08002B2CF9AE}" pid="3" name="KSOTemplateUUID">
    <vt:lpwstr>v1.0_mb_+Wl5afYee34SOeaWIvNX9Q==</vt:lpwstr>
  </property>
  <property fmtid="{D5CDD505-2E9C-101B-9397-08002B2CF9AE}" pid="4" name="ICV">
    <vt:lpwstr>172D96BB5DE34E43882E42AD9067ABF8</vt:lpwstr>
  </property>
</Properties>
</file>